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30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9144000" cy="5143500" type="screen16x9"/>
  <p:notesSz cx="6858000" cy="9144000"/>
  <p:embeddedFontLst>
    <p:embeddedFont>
      <p:font typeface="Bebas Neue" panose="020B0604020202020204" charset="0"/>
      <p:regular r:id="rId31"/>
    </p:embeddedFont>
    <p:embeddedFont>
      <p:font typeface="Lora" panose="020B0604020202020204" charset="0"/>
      <p:regular r:id="rId32"/>
      <p:bold r:id="rId33"/>
      <p:italic r:id="rId34"/>
      <p:boldItalic r:id="rId35"/>
    </p:embeddedFont>
    <p:embeddedFont>
      <p:font typeface="Lora SemiBold" panose="020B0604020202020204" charset="0"/>
      <p:regular r:id="rId36"/>
      <p:bold r:id="rId37"/>
      <p:italic r:id="rId38"/>
      <p:boldItalic r:id="rId39"/>
    </p:embeddedFont>
    <p:embeddedFont>
      <p:font typeface="Mulish" panose="020B0604020202020204" charset="0"/>
      <p:regular r:id="rId40"/>
      <p:bold r:id="rId41"/>
      <p:italic r:id="rId42"/>
      <p:boldItalic r:id="rId43"/>
    </p:embeddedFont>
    <p:embeddedFont>
      <p:font typeface="Quicksand" panose="020B0604020202020204" charset="0"/>
      <p:regular r:id="rId44"/>
      <p:bold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7EC"/>
    <a:srgbClr val="EAC96A"/>
    <a:srgbClr val="C59B5D"/>
    <a:srgbClr val="EA9937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F49CF7-9233-4356-AF4B-3B4AD66704D2}">
  <a:tblStyle styleId="{3FF49CF7-9233-4356-AF4B-3B4AD66704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71" autoAdjust="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jpg>
</file>

<file path=ppt/media/image3.jpg>
</file>

<file path=ppt/media/image30.jpg>
</file>

<file path=ppt/media/image31.png>
</file>

<file path=ppt/media/image32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24f961195f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24f961195f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24f961195f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24f961195f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24f961195f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24f961195f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4f961195f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4f961195f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24f961195f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24f961195f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4f961195f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4f961195f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24f961195f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24f961195f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24f961195f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24f961195f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24f961195f_0_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24f961195f_0_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24f961195f_0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124f961195f_0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1e151b4c5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1e151b4c5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24f961195f_0_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124f961195f_0_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24f961195f_0_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24f961195f_0_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24f961195f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24f961195f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24f961195f_0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24f961195f_0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11e151b4c5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11e151b4c5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1e151b4c5e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1e151b4c5e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11e151b4c5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11e151b4c5e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11e151b4c5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11e151b4c5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4f961195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4f961195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4f961195f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4f961195f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1e151b4c5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1e151b4c5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4f961195f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4f961195f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4f961195f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4f961195f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24f961195f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24f961195f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1e151b4c5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1e151b4c5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lt1"/>
            </a:gs>
            <a:gs pos="100000">
              <a:srgbClr val="FFD9C0">
                <a:alpha val="32156"/>
              </a:srgbClr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903375"/>
            <a:ext cx="4218900" cy="282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830625"/>
            <a:ext cx="35046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534125" y="2110925"/>
            <a:ext cx="42855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534125" y="3412525"/>
            <a:ext cx="42855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 hasCustomPrompt="1"/>
          </p:nvPr>
        </p:nvSpPr>
        <p:spPr>
          <a:xfrm>
            <a:off x="720000" y="1332575"/>
            <a:ext cx="737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720000" y="22618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 hasCustomPrompt="1"/>
          </p:nvPr>
        </p:nvSpPr>
        <p:spPr>
          <a:xfrm>
            <a:off x="3403800" y="1332575"/>
            <a:ext cx="740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3403800" y="22618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 hasCustomPrompt="1"/>
          </p:nvPr>
        </p:nvSpPr>
        <p:spPr>
          <a:xfrm>
            <a:off x="720000" y="3027175"/>
            <a:ext cx="740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720000" y="40007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 hasCustomPrompt="1"/>
          </p:nvPr>
        </p:nvSpPr>
        <p:spPr>
          <a:xfrm>
            <a:off x="3403800" y="3027175"/>
            <a:ext cx="740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7"/>
          </p:nvPr>
        </p:nvSpPr>
        <p:spPr>
          <a:xfrm>
            <a:off x="3403800" y="40007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8"/>
          </p:nvPr>
        </p:nvSpPr>
        <p:spPr>
          <a:xfrm>
            <a:off x="720000" y="544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9"/>
          </p:nvPr>
        </p:nvSpPr>
        <p:spPr>
          <a:xfrm>
            <a:off x="715100" y="1824875"/>
            <a:ext cx="2336400" cy="42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3"/>
          </p:nvPr>
        </p:nvSpPr>
        <p:spPr>
          <a:xfrm>
            <a:off x="3403800" y="1824875"/>
            <a:ext cx="2336400" cy="42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4"/>
          </p:nvPr>
        </p:nvSpPr>
        <p:spPr>
          <a:xfrm>
            <a:off x="715100" y="3563425"/>
            <a:ext cx="2336400" cy="42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5"/>
          </p:nvPr>
        </p:nvSpPr>
        <p:spPr>
          <a:xfrm>
            <a:off x="3403800" y="3563425"/>
            <a:ext cx="2336400" cy="42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gradFill>
          <a:gsLst>
            <a:gs pos="0">
              <a:schemeClr val="lt1"/>
            </a:gs>
            <a:gs pos="100000">
              <a:srgbClr val="FFD9C0">
                <a:alpha val="32156"/>
              </a:srgbClr>
            </a:gs>
          </a:gsLst>
          <a:lin ang="5400700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1389025" y="1470600"/>
            <a:ext cx="3587100" cy="15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1689700" y="3148725"/>
            <a:ext cx="297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899700" y="2657325"/>
            <a:ext cx="32871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614700" y="1666875"/>
            <a:ext cx="38571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subTitle" idx="1"/>
          </p:nvPr>
        </p:nvSpPr>
        <p:spPr>
          <a:xfrm>
            <a:off x="891450" y="2954400"/>
            <a:ext cx="2907600" cy="10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title"/>
          </p:nvPr>
        </p:nvSpPr>
        <p:spPr>
          <a:xfrm>
            <a:off x="891450" y="1392300"/>
            <a:ext cx="3166200" cy="16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>
            <a:spLocks noGrp="1"/>
          </p:cNvSpPr>
          <p:nvPr>
            <p:ph type="subTitle" idx="1"/>
          </p:nvPr>
        </p:nvSpPr>
        <p:spPr>
          <a:xfrm>
            <a:off x="891450" y="2280600"/>
            <a:ext cx="2907600" cy="10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70707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891450" y="1802713"/>
            <a:ext cx="2907600" cy="5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subTitle" idx="1"/>
          </p:nvPr>
        </p:nvSpPr>
        <p:spPr>
          <a:xfrm>
            <a:off x="720000" y="2251450"/>
            <a:ext cx="2336400" cy="41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subTitle" idx="2"/>
          </p:nvPr>
        </p:nvSpPr>
        <p:spPr>
          <a:xfrm>
            <a:off x="720000" y="2608609"/>
            <a:ext cx="23364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ubTitle" idx="3"/>
          </p:nvPr>
        </p:nvSpPr>
        <p:spPr>
          <a:xfrm>
            <a:off x="3403800" y="2608609"/>
            <a:ext cx="23364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subTitle" idx="4"/>
          </p:nvPr>
        </p:nvSpPr>
        <p:spPr>
          <a:xfrm>
            <a:off x="6087600" y="2608609"/>
            <a:ext cx="2336400" cy="8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ubTitle" idx="5"/>
          </p:nvPr>
        </p:nvSpPr>
        <p:spPr>
          <a:xfrm>
            <a:off x="3403800" y="2251450"/>
            <a:ext cx="2336400" cy="41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ubTitle" idx="6"/>
          </p:nvPr>
        </p:nvSpPr>
        <p:spPr>
          <a:xfrm>
            <a:off x="6087600" y="2251450"/>
            <a:ext cx="2336400" cy="41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>
            <a:spLocks noGrp="1"/>
          </p:cNvSpPr>
          <p:nvPr>
            <p:ph type="subTitle" idx="1"/>
          </p:nvPr>
        </p:nvSpPr>
        <p:spPr>
          <a:xfrm>
            <a:off x="3844363" y="1903588"/>
            <a:ext cx="1827900" cy="41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subTitle" idx="2"/>
          </p:nvPr>
        </p:nvSpPr>
        <p:spPr>
          <a:xfrm>
            <a:off x="3568213" y="2340513"/>
            <a:ext cx="2380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ubTitle" idx="3"/>
          </p:nvPr>
        </p:nvSpPr>
        <p:spPr>
          <a:xfrm>
            <a:off x="754905" y="2340513"/>
            <a:ext cx="2377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subTitle" idx="4"/>
          </p:nvPr>
        </p:nvSpPr>
        <p:spPr>
          <a:xfrm>
            <a:off x="3568213" y="4066550"/>
            <a:ext cx="2380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subTitle" idx="5"/>
          </p:nvPr>
        </p:nvSpPr>
        <p:spPr>
          <a:xfrm>
            <a:off x="754905" y="4066550"/>
            <a:ext cx="2377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ubTitle" idx="6"/>
          </p:nvPr>
        </p:nvSpPr>
        <p:spPr>
          <a:xfrm>
            <a:off x="3844363" y="3636525"/>
            <a:ext cx="1827900" cy="4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subTitle" idx="7"/>
          </p:nvPr>
        </p:nvSpPr>
        <p:spPr>
          <a:xfrm>
            <a:off x="1029255" y="1903588"/>
            <a:ext cx="1828800" cy="41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subTitle" idx="8"/>
          </p:nvPr>
        </p:nvSpPr>
        <p:spPr>
          <a:xfrm>
            <a:off x="1029255" y="3636525"/>
            <a:ext cx="1828800" cy="4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841800" y="1385063"/>
            <a:ext cx="3587100" cy="15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142475" y="3063188"/>
            <a:ext cx="297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ubTitle" idx="1"/>
          </p:nvPr>
        </p:nvSpPr>
        <p:spPr>
          <a:xfrm>
            <a:off x="717550" y="23107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ubTitle" idx="2"/>
          </p:nvPr>
        </p:nvSpPr>
        <p:spPr>
          <a:xfrm>
            <a:off x="3403800" y="23107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ubTitle" idx="3"/>
          </p:nvPr>
        </p:nvSpPr>
        <p:spPr>
          <a:xfrm>
            <a:off x="6090050" y="23107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subTitle" idx="4"/>
          </p:nvPr>
        </p:nvSpPr>
        <p:spPr>
          <a:xfrm>
            <a:off x="717550" y="41237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subTitle" idx="5"/>
          </p:nvPr>
        </p:nvSpPr>
        <p:spPr>
          <a:xfrm>
            <a:off x="3403800" y="41237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subTitle" idx="6"/>
          </p:nvPr>
        </p:nvSpPr>
        <p:spPr>
          <a:xfrm>
            <a:off x="6090050" y="41237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ubTitle" idx="7"/>
          </p:nvPr>
        </p:nvSpPr>
        <p:spPr>
          <a:xfrm>
            <a:off x="717550" y="1866375"/>
            <a:ext cx="2336400" cy="42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8"/>
          </p:nvPr>
        </p:nvSpPr>
        <p:spPr>
          <a:xfrm>
            <a:off x="3403800" y="1866375"/>
            <a:ext cx="2336400" cy="42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ubTitle" idx="9"/>
          </p:nvPr>
        </p:nvSpPr>
        <p:spPr>
          <a:xfrm>
            <a:off x="6090050" y="1866375"/>
            <a:ext cx="2336400" cy="42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13"/>
          </p:nvPr>
        </p:nvSpPr>
        <p:spPr>
          <a:xfrm>
            <a:off x="717550" y="3677775"/>
            <a:ext cx="2336400" cy="42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14"/>
          </p:nvPr>
        </p:nvSpPr>
        <p:spPr>
          <a:xfrm>
            <a:off x="3403800" y="3677775"/>
            <a:ext cx="2336400" cy="42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ubTitle" idx="15"/>
          </p:nvPr>
        </p:nvSpPr>
        <p:spPr>
          <a:xfrm>
            <a:off x="6090050" y="3677775"/>
            <a:ext cx="2336400" cy="42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>
            <a:spLocks noGrp="1"/>
          </p:cNvSpPr>
          <p:nvPr>
            <p:ph type="title" hasCustomPrompt="1"/>
          </p:nvPr>
        </p:nvSpPr>
        <p:spPr>
          <a:xfrm>
            <a:off x="715100" y="1510375"/>
            <a:ext cx="3857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2" name="Google Shape;102;p22"/>
          <p:cNvSpPr txBox="1">
            <a:spLocks noGrp="1"/>
          </p:cNvSpPr>
          <p:nvPr>
            <p:ph type="subTitle" idx="1"/>
          </p:nvPr>
        </p:nvSpPr>
        <p:spPr>
          <a:xfrm>
            <a:off x="715100" y="2306875"/>
            <a:ext cx="38571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3090350"/>
            <a:ext cx="3857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4" name="Google Shape;104;p22"/>
          <p:cNvSpPr txBox="1">
            <a:spLocks noGrp="1"/>
          </p:cNvSpPr>
          <p:nvPr>
            <p:ph type="subTitle" idx="3"/>
          </p:nvPr>
        </p:nvSpPr>
        <p:spPr>
          <a:xfrm>
            <a:off x="715100" y="3874300"/>
            <a:ext cx="38571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title" idx="4"/>
          </p:nvPr>
        </p:nvSpPr>
        <p:spPr>
          <a:xfrm>
            <a:off x="720000" y="535000"/>
            <a:ext cx="3857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>
            <a:spLocks noGrp="1"/>
          </p:cNvSpPr>
          <p:nvPr>
            <p:ph type="ctrTitle"/>
          </p:nvPr>
        </p:nvSpPr>
        <p:spPr>
          <a:xfrm>
            <a:off x="719262" y="535000"/>
            <a:ext cx="3601800" cy="9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subTitle" idx="1"/>
          </p:nvPr>
        </p:nvSpPr>
        <p:spPr>
          <a:xfrm>
            <a:off x="715163" y="2280800"/>
            <a:ext cx="3610200" cy="12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3"/>
          <p:cNvSpPr txBox="1"/>
          <p:nvPr/>
        </p:nvSpPr>
        <p:spPr>
          <a:xfrm>
            <a:off x="852750" y="3514700"/>
            <a:ext cx="3585300" cy="7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6"/>
                </a:solidFill>
                <a:latin typeface="Mulish"/>
                <a:ea typeface="Mulish"/>
                <a:cs typeface="Mulish"/>
                <a:sym typeface="Mulish"/>
              </a:rPr>
              <a:t>CREDITS:</a:t>
            </a:r>
            <a:r>
              <a:rPr lang="en" sz="1100">
                <a:solidFill>
                  <a:srgbClr val="000000"/>
                </a:solidFill>
                <a:latin typeface="Mulish"/>
                <a:ea typeface="Mulish"/>
                <a:cs typeface="Mulish"/>
                <a:sym typeface="Mulish"/>
              </a:rPr>
              <a:t> This presentation template was created by </a:t>
            </a:r>
            <a:r>
              <a:rPr lang="en" sz="1100" b="1">
                <a:solidFill>
                  <a:schemeClr val="accent6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chemeClr val="accent6"/>
                </a:solidFill>
                <a:latin typeface="Mulish"/>
                <a:ea typeface="Mulish"/>
                <a:cs typeface="Mulish"/>
                <a:sym typeface="Mulish"/>
              </a:rPr>
              <a:t>,</a:t>
            </a:r>
            <a:r>
              <a:rPr lang="en" sz="1100">
                <a:solidFill>
                  <a:schemeClr val="accent6"/>
                </a:solidFill>
                <a:latin typeface="Mulish"/>
                <a:ea typeface="Mulish"/>
                <a:cs typeface="Mulish"/>
                <a:sym typeface="Mulish"/>
              </a:rPr>
              <a:t> </a:t>
            </a:r>
            <a:r>
              <a:rPr lang="en" sz="1100">
                <a:latin typeface="Mulish"/>
                <a:ea typeface="Mulish"/>
                <a:cs typeface="Mulish"/>
                <a:sym typeface="Mulish"/>
              </a:rPr>
              <a:t>and includes </a:t>
            </a:r>
            <a:r>
              <a:rPr lang="en" sz="1100">
                <a:solidFill>
                  <a:srgbClr val="000000"/>
                </a:solidFill>
                <a:latin typeface="Mulish"/>
                <a:ea typeface="Mulish"/>
                <a:cs typeface="Mulish"/>
                <a:sym typeface="Mulish"/>
              </a:rPr>
              <a:t>icons by </a:t>
            </a:r>
            <a:r>
              <a:rPr lang="en" sz="1100" b="1">
                <a:solidFill>
                  <a:schemeClr val="accent6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accent6"/>
                </a:solidFill>
                <a:latin typeface="Mulish"/>
                <a:ea typeface="Mulish"/>
                <a:cs typeface="Mulish"/>
                <a:sym typeface="Mulish"/>
              </a:rPr>
              <a:t>,</a:t>
            </a:r>
            <a:r>
              <a:rPr lang="en" sz="1100">
                <a:solidFill>
                  <a:schemeClr val="accent6"/>
                </a:solidFill>
                <a:latin typeface="Mulish"/>
                <a:ea typeface="Mulish"/>
                <a:cs typeface="Mulish"/>
                <a:sym typeface="Mulish"/>
              </a:rPr>
              <a:t> </a:t>
            </a:r>
            <a:r>
              <a:rPr lang="en" sz="1100">
                <a:solidFill>
                  <a:srgbClr val="000000"/>
                </a:solidFill>
                <a:latin typeface="Mulish"/>
                <a:ea typeface="Mulish"/>
                <a:cs typeface="Mulish"/>
                <a:sym typeface="Mulish"/>
              </a:rPr>
              <a:t>and infographics &amp; images by </a:t>
            </a:r>
            <a:r>
              <a:rPr lang="en" sz="1100" b="1">
                <a:solidFill>
                  <a:schemeClr val="accent6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6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0" name="Google Shape;110;p23"/>
          <p:cNvSpPr txBox="1">
            <a:spLocks noGrp="1"/>
          </p:cNvSpPr>
          <p:nvPr>
            <p:ph type="subTitle" idx="2"/>
          </p:nvPr>
        </p:nvSpPr>
        <p:spPr>
          <a:xfrm>
            <a:off x="715100" y="4214900"/>
            <a:ext cx="3610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4"/>
          <p:cNvPicPr preferRelativeResize="0"/>
          <p:nvPr/>
        </p:nvPicPr>
        <p:blipFill rotWithShape="1">
          <a:blip r:embed="rId2">
            <a:alphaModFix/>
          </a:blip>
          <a:srcRect l="30959" t="52848" r="30959" b="29108"/>
          <a:stretch/>
        </p:blipFill>
        <p:spPr>
          <a:xfrm>
            <a:off x="5827675" y="1328225"/>
            <a:ext cx="3316325" cy="883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4"/>
          <p:cNvPicPr preferRelativeResize="0"/>
          <p:nvPr/>
        </p:nvPicPr>
        <p:blipFill rotWithShape="1">
          <a:blip r:embed="rId3">
            <a:alphaModFix/>
          </a:blip>
          <a:srcRect l="15398" t="19937" r="37266" b="-588"/>
          <a:stretch/>
        </p:blipFill>
        <p:spPr>
          <a:xfrm rot="5400000">
            <a:off x="6242376" y="857177"/>
            <a:ext cx="1337749" cy="61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3726300" cy="3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1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2"/>
          </p:nvPr>
        </p:nvSpPr>
        <p:spPr>
          <a:xfrm>
            <a:off x="4697700" y="952500"/>
            <a:ext cx="3726300" cy="36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100">
                <a:solidFill>
                  <a:srgbClr val="000000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5121600" y="1514850"/>
            <a:ext cx="27540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5121600" y="3304100"/>
            <a:ext cx="275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accent6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5118900" y="1933950"/>
            <a:ext cx="2759400" cy="9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5118900" y="3724700"/>
            <a:ext cx="2759400" cy="9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600" y="535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1425750" y="535000"/>
            <a:ext cx="34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lt1"/>
            </a:gs>
            <a:gs pos="100000">
              <a:srgbClr val="FFD9C0">
                <a:alpha val="32156"/>
              </a:srgbClr>
            </a:gs>
          </a:gsLst>
          <a:lin ang="5400700" scaled="0"/>
        </a:gra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939075" y="1106350"/>
            <a:ext cx="4061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934175" y="1679050"/>
            <a:ext cx="4580700" cy="2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lt1"/>
            </a:gs>
            <a:gs pos="100000">
              <a:srgbClr val="FFD9C0">
                <a:alpha val="32156"/>
              </a:srgbClr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 rot="139550">
            <a:off x="3467016" y="1380870"/>
            <a:ext cx="4856801" cy="23815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4066575" y="1629538"/>
            <a:ext cx="436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4066600" y="2358888"/>
            <a:ext cx="4362300" cy="13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4895925" y="797300"/>
            <a:ext cx="3628200" cy="11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Lora"/>
              <a:buNone/>
              <a:defRPr sz="3000">
                <a:solidFill>
                  <a:schemeClr val="accent5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●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○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■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●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○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■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●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○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sh"/>
              <a:buChar char="■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image" Target="../media/image2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8.jp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hyperlink" Target="https://docs.google.com/spreadsheets/d/1Fy-qsMXoOYCysfh_KDDi8OMmFt-2BpTYE4tGbdw94s0/copy#gid=0" TargetMode="External"/><Relationship Id="rId4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6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.jpg"/><Relationship Id="rId4" Type="http://schemas.openxmlformats.org/officeDocument/2006/relationships/image" Target="../media/image27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jpg"/><Relationship Id="rId5" Type="http://schemas.openxmlformats.org/officeDocument/2006/relationships/image" Target="../media/image30.jpg"/><Relationship Id="rId4" Type="http://schemas.openxmlformats.org/officeDocument/2006/relationships/image" Target="../media/image13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woman-holding-origami-object_16668611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talented-woman-making-origami-with-japanese-paper_16668860.htm/?utm_source=slidesgo_template&amp;utm_medium=referral-link&amp;utm_campaign=sg_resources&amp;utm_content=freepik" TargetMode="External"/><Relationship Id="rId18" Type="http://schemas.openxmlformats.org/officeDocument/2006/relationships/image" Target="../media/image8.jpg"/><Relationship Id="rId3" Type="http://schemas.openxmlformats.org/officeDocument/2006/relationships/hyperlink" Target="https://www.freepik.com/free-photo/arrangement-with-origami-made-object_1666890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asian-woman-making-origami-with-japanese-paper_16668840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asian-woman-making-origami-with-japanese-paper_16668844.htm/?utm_source=slidesgo_template&amp;utm_medium=referral-link&amp;utm_campaign=sg_resources&amp;utm_content=freepik" TargetMode="External"/><Relationship Id="rId17" Type="http://schemas.openxmlformats.org/officeDocument/2006/relationships/image" Target="../media/image3.jpg"/><Relationship Id="rId2" Type="http://schemas.openxmlformats.org/officeDocument/2006/relationships/notesSlide" Target="../notesSlides/notesSlide26.xml"/><Relationship Id="rId16" Type="http://schemas.openxmlformats.org/officeDocument/2006/relationships/hyperlink" Target="https://www.freepik.com/free-vector/four-flat-indigo-patterns_923477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photo/woman-making-origami-with-japanese-paper_16668814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woman-making-origami-with-japanese-paper_16668823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woman-holding-origami-object_16668616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asian-woman-making-origami-with-japanese-paper_16668833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woman-using-special-made-paper-origami_16668633.htm" TargetMode="External"/><Relationship Id="rId4" Type="http://schemas.openxmlformats.org/officeDocument/2006/relationships/hyperlink" Target="https://www.freepik.com/free-photo/close-up-woman-hand-making-creative-art-craft-using-origami-paper_4822493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woman-holding-origami-object_16668634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high-angle-small-origami-boat-world-map_10066715.htm/?utm_source=slidesgo_template&amp;utm_medium=referral-link&amp;utm_campaign=sg_resources&amp;utm_content=freepik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talented-woman-making-origami-with-japanese-paper_16668861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woman-making-origami-with-japanese-paper_16668815.htm/?utm_source=slidesgo_template&amp;utm_medium=referral-link&amp;utm_campaign=sg_resources&amp;utm_content=freepik" TargetMode="External"/><Relationship Id="rId18" Type="http://schemas.openxmlformats.org/officeDocument/2006/relationships/hyperlink" Target="https://www.freepik.com/free-photo/woman-making-origami-with-japanese-paper_16668820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arrangement-with-origami-made-object_16668908.htm/?utm_source=slidesgo_template&amp;utm_medium=referral-link&amp;utm_campaign=sg_resources&amp;utm_content=freepik" TargetMode="External"/><Relationship Id="rId21" Type="http://schemas.openxmlformats.org/officeDocument/2006/relationships/hyperlink" Target="https://www.flaticon.com/packs/origami-22?word=origami/?utm_source=slidesgo_template&amp;utm_medium=referral-link&amp;utm_campaign=sg_resources&amp;utm_content=flaticon" TargetMode="External"/><Relationship Id="rId7" Type="http://schemas.openxmlformats.org/officeDocument/2006/relationships/hyperlink" Target="https://www.freepik.com/free-photo/talented-woman-making-origami-with-japanese-paper_16668857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woman-making-origami-with-japanese-paper_16668819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hoto/arrangement-with-origami-made-object_16668904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7.xml"/><Relationship Id="rId16" Type="http://schemas.openxmlformats.org/officeDocument/2006/relationships/hyperlink" Target="https://www.freepik.com/free-photo/woman-using-special-made-paper-origami_16668617.htm/?utm_source=slidesgo_template&amp;utm_medium=referral-link&amp;utm_campaign=sg_resources&amp;utm_content=freepik" TargetMode="External"/><Relationship Id="rId20" Type="http://schemas.openxmlformats.org/officeDocument/2006/relationships/hyperlink" Target="https://www.freepik.com/free-vector/three-oriental-patterns_927138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photo/talented-woman-making-origami-with-japanese-paper_16668859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asian-woman-making-origami-with-japanese-paper_16668835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talented-woman-making-origami-with-japanese-paper_16668864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woman-holding-origami-object_16668623.htm/?utm_source=slidesgo_template&amp;utm_medium=referral-link&amp;utm_campaign=sg_resources&amp;utm_content=freepik" TargetMode="External"/><Relationship Id="rId23" Type="http://schemas.openxmlformats.org/officeDocument/2006/relationships/image" Target="../media/image8.jpg"/><Relationship Id="rId10" Type="http://schemas.openxmlformats.org/officeDocument/2006/relationships/hyperlink" Target="https://www.freepik.com/free-photo/asian-woman-making-origami-with-japanese-paper_16668837.htm/?utm_source=slidesgo_template&amp;utm_medium=referral-link&amp;utm_campaign=sg_resources&amp;utm_content=freepik" TargetMode="External"/><Relationship Id="rId19" Type="http://schemas.openxmlformats.org/officeDocument/2006/relationships/hyperlink" Target="https://www.freepik.com/free-photo/woman-making-origami-with-japanese-paper_16668817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arrangement-with-origami-made-object_16668905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asian-woman-making-origami-with-japanese-paper_16668839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woman-making-origami-with-japanese-paper_16668816.htm/?utm_source=slidesgo_template&amp;utm_medium=referral-link&amp;utm_campaign=sg_resources&amp;utm_content=freepik" TargetMode="External"/><Relationship Id="rId22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jp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8.jp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jp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9"/>
          <p:cNvPicPr preferRelativeResize="0"/>
          <p:nvPr/>
        </p:nvPicPr>
        <p:blipFill rotWithShape="1">
          <a:blip r:embed="rId3">
            <a:alphaModFix/>
          </a:blip>
          <a:srcRect l="28878" r="28877"/>
          <a:stretch/>
        </p:blipFill>
        <p:spPr>
          <a:xfrm>
            <a:off x="5281274" y="0"/>
            <a:ext cx="3862723" cy="5143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27" name="Google Shape;127;p29"/>
          <p:cNvSpPr txBox="1">
            <a:spLocks noGrp="1"/>
          </p:cNvSpPr>
          <p:nvPr>
            <p:ph type="subTitle" idx="1"/>
          </p:nvPr>
        </p:nvSpPr>
        <p:spPr>
          <a:xfrm>
            <a:off x="715100" y="3830625"/>
            <a:ext cx="35046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Origami-The Paper Folding Art</a:t>
            </a:r>
          </a:p>
        </p:txBody>
      </p:sp>
      <p:grpSp>
        <p:nvGrpSpPr>
          <p:cNvPr id="128" name="Google Shape;128;p29"/>
          <p:cNvGrpSpPr/>
          <p:nvPr/>
        </p:nvGrpSpPr>
        <p:grpSpPr>
          <a:xfrm>
            <a:off x="4781616" y="595700"/>
            <a:ext cx="4017609" cy="4012800"/>
            <a:chOff x="4781616" y="595700"/>
            <a:chExt cx="4017609" cy="4012800"/>
          </a:xfrm>
        </p:grpSpPr>
        <p:pic>
          <p:nvPicPr>
            <p:cNvPr id="129" name="Google Shape;129;p29"/>
            <p:cNvPicPr preferRelativeResize="0"/>
            <p:nvPr/>
          </p:nvPicPr>
          <p:blipFill rotWithShape="1">
            <a:blip r:embed="rId4">
              <a:alphaModFix/>
            </a:blip>
            <a:srcRect l="29597" t="2216" r="8027" b="4273"/>
            <a:stretch/>
          </p:blipFill>
          <p:spPr>
            <a:xfrm rot="167110">
              <a:off x="4874607" y="686598"/>
              <a:ext cx="3834029" cy="3831003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</p:pic>
        <p:sp>
          <p:nvSpPr>
            <p:cNvPr id="130" name="Google Shape;130;p29"/>
            <p:cNvSpPr/>
            <p:nvPr/>
          </p:nvSpPr>
          <p:spPr>
            <a:xfrm rot="-10632123">
              <a:off x="4796685" y="3800561"/>
              <a:ext cx="639162" cy="637949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9"/>
            <p:cNvSpPr/>
            <p:nvPr/>
          </p:nvSpPr>
          <p:spPr>
            <a:xfrm rot="167877">
              <a:off x="8144995" y="765884"/>
              <a:ext cx="639162" cy="637949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FCC82C0-7333-4D6F-AB0A-03053DC061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61" y="2490439"/>
            <a:ext cx="4125951" cy="9162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81E82E-2FCC-4F32-9435-AE04A09A74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73186" y="-209495"/>
            <a:ext cx="5109912" cy="27812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8AF9982-01AF-4614-AC87-D2B42D94505D}"/>
              </a:ext>
            </a:extLst>
          </p:cNvPr>
          <p:cNvGrpSpPr>
            <a:grpSpLocks noChangeAspect="1"/>
          </p:cNvGrpSpPr>
          <p:nvPr/>
        </p:nvGrpSpPr>
        <p:grpSpPr>
          <a:xfrm>
            <a:off x="3601763" y="3539446"/>
            <a:ext cx="970237" cy="915076"/>
            <a:chOff x="5514975" y="3752950"/>
            <a:chExt cx="2262188" cy="2036763"/>
          </a:xfrm>
        </p:grpSpPr>
        <p:sp>
          <p:nvSpPr>
            <p:cNvPr id="14" name="Freeform 74">
              <a:extLst>
                <a:ext uri="{FF2B5EF4-FFF2-40B4-BE49-F238E27FC236}">
                  <a16:creationId xmlns:a16="http://schemas.microsoft.com/office/drawing/2014/main" id="{535AB4C9-4430-472E-B9FA-5F915975A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9763" y="3752950"/>
              <a:ext cx="1093788" cy="1077913"/>
            </a:xfrm>
            <a:custGeom>
              <a:avLst/>
              <a:gdLst>
                <a:gd name="T0" fmla="*/ 0 w 2758"/>
                <a:gd name="T1" fmla="*/ 0 h 2716"/>
                <a:gd name="T2" fmla="*/ 2308 w 2758"/>
                <a:gd name="T3" fmla="*/ 2716 h 2716"/>
                <a:gd name="T4" fmla="*/ 2758 w 2758"/>
                <a:gd name="T5" fmla="*/ 1066 h 2716"/>
                <a:gd name="T6" fmla="*/ 0 w 2758"/>
                <a:gd name="T7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58" h="2716">
                  <a:moveTo>
                    <a:pt x="0" y="0"/>
                  </a:moveTo>
                  <a:lnTo>
                    <a:pt x="2308" y="2716"/>
                  </a:lnTo>
                  <a:lnTo>
                    <a:pt x="2758" y="10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5" name="Freeform 75">
              <a:extLst>
                <a:ext uri="{FF2B5EF4-FFF2-40B4-BE49-F238E27FC236}">
                  <a16:creationId xmlns:a16="http://schemas.microsoft.com/office/drawing/2014/main" id="{6B5F7EE6-FE34-4819-9E7D-4EAF6BE0C3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5750" y="4175225"/>
              <a:ext cx="357188" cy="655638"/>
            </a:xfrm>
            <a:custGeom>
              <a:avLst/>
              <a:gdLst>
                <a:gd name="T0" fmla="*/ 901 w 901"/>
                <a:gd name="T1" fmla="*/ 732 h 1650"/>
                <a:gd name="T2" fmla="*/ 0 w 901"/>
                <a:gd name="T3" fmla="*/ 1650 h 1650"/>
                <a:gd name="T4" fmla="*/ 450 w 901"/>
                <a:gd name="T5" fmla="*/ 0 h 1650"/>
                <a:gd name="T6" fmla="*/ 901 w 901"/>
                <a:gd name="T7" fmla="*/ 732 h 1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1" h="1650">
                  <a:moveTo>
                    <a:pt x="901" y="732"/>
                  </a:moveTo>
                  <a:lnTo>
                    <a:pt x="0" y="1650"/>
                  </a:lnTo>
                  <a:lnTo>
                    <a:pt x="450" y="0"/>
                  </a:lnTo>
                  <a:lnTo>
                    <a:pt x="901" y="732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Freeform 76">
              <a:extLst>
                <a:ext uri="{FF2B5EF4-FFF2-40B4-BE49-F238E27FC236}">
                  <a16:creationId xmlns:a16="http://schemas.microsoft.com/office/drawing/2014/main" id="{4A095BBF-CBEB-4009-AA31-4BC135F06C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763" y="5175350"/>
              <a:ext cx="566738" cy="614363"/>
            </a:xfrm>
            <a:custGeom>
              <a:avLst/>
              <a:gdLst>
                <a:gd name="T0" fmla="*/ 391 w 1427"/>
                <a:gd name="T1" fmla="*/ 1548 h 1548"/>
                <a:gd name="T2" fmla="*/ 1427 w 1427"/>
                <a:gd name="T3" fmla="*/ 0 h 1548"/>
                <a:gd name="T4" fmla="*/ 0 w 1427"/>
                <a:gd name="T5" fmla="*/ 639 h 1548"/>
                <a:gd name="T6" fmla="*/ 391 w 1427"/>
                <a:gd name="T7" fmla="*/ 1548 h 1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7" h="1548">
                  <a:moveTo>
                    <a:pt x="391" y="1548"/>
                  </a:moveTo>
                  <a:lnTo>
                    <a:pt x="1427" y="0"/>
                  </a:lnTo>
                  <a:lnTo>
                    <a:pt x="0" y="639"/>
                  </a:lnTo>
                  <a:lnTo>
                    <a:pt x="391" y="154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7" name="Freeform 77">
              <a:extLst>
                <a:ext uri="{FF2B5EF4-FFF2-40B4-BE49-F238E27FC236}">
                  <a16:creationId xmlns:a16="http://schemas.microsoft.com/office/drawing/2014/main" id="{D40004BF-FF34-4490-8A52-695DE6045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2300" y="4314925"/>
              <a:ext cx="627063" cy="614363"/>
            </a:xfrm>
            <a:custGeom>
              <a:avLst/>
              <a:gdLst>
                <a:gd name="T0" fmla="*/ 571 w 1580"/>
                <a:gd name="T1" fmla="*/ 1548 h 1548"/>
                <a:gd name="T2" fmla="*/ 0 w 1580"/>
                <a:gd name="T3" fmla="*/ 390 h 1548"/>
                <a:gd name="T4" fmla="*/ 1580 w 1580"/>
                <a:gd name="T5" fmla="*/ 0 h 1548"/>
                <a:gd name="T6" fmla="*/ 571 w 1580"/>
                <a:gd name="T7" fmla="*/ 1548 h 1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0" h="1548">
                  <a:moveTo>
                    <a:pt x="571" y="1548"/>
                  </a:moveTo>
                  <a:lnTo>
                    <a:pt x="0" y="390"/>
                  </a:lnTo>
                  <a:lnTo>
                    <a:pt x="1580" y="0"/>
                  </a:lnTo>
                  <a:lnTo>
                    <a:pt x="571" y="154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Freeform 78">
              <a:extLst>
                <a:ext uri="{FF2B5EF4-FFF2-40B4-BE49-F238E27FC236}">
                  <a16:creationId xmlns:a16="http://schemas.microsoft.com/office/drawing/2014/main" id="{49A6BCC0-8C92-4E1B-99F3-CFA6161DA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000" y="4468913"/>
              <a:ext cx="1103313" cy="971550"/>
            </a:xfrm>
            <a:custGeom>
              <a:avLst/>
              <a:gdLst>
                <a:gd name="T0" fmla="*/ 0 w 2779"/>
                <a:gd name="T1" fmla="*/ 2444 h 2444"/>
                <a:gd name="T2" fmla="*/ 2779 w 2779"/>
                <a:gd name="T3" fmla="*/ 1158 h 2444"/>
                <a:gd name="T4" fmla="*/ 2208 w 2779"/>
                <a:gd name="T5" fmla="*/ 0 h 2444"/>
                <a:gd name="T6" fmla="*/ 0 w 2779"/>
                <a:gd name="T7" fmla="*/ 2444 h 2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79" h="2444">
                  <a:moveTo>
                    <a:pt x="0" y="2444"/>
                  </a:moveTo>
                  <a:lnTo>
                    <a:pt x="2779" y="1158"/>
                  </a:lnTo>
                  <a:lnTo>
                    <a:pt x="2208" y="0"/>
                  </a:lnTo>
                  <a:lnTo>
                    <a:pt x="0" y="244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Freeform 79">
              <a:extLst>
                <a:ext uri="{FF2B5EF4-FFF2-40B4-BE49-F238E27FC236}">
                  <a16:creationId xmlns:a16="http://schemas.microsoft.com/office/drawing/2014/main" id="{055A6E6D-214F-4440-A012-655DB6A37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000" y="4851500"/>
              <a:ext cx="608013" cy="588963"/>
            </a:xfrm>
            <a:custGeom>
              <a:avLst/>
              <a:gdLst>
                <a:gd name="T0" fmla="*/ 1533 w 1533"/>
                <a:gd name="T1" fmla="*/ 134 h 1483"/>
                <a:gd name="T2" fmla="*/ 0 w 1533"/>
                <a:gd name="T3" fmla="*/ 1483 h 1483"/>
                <a:gd name="T4" fmla="*/ 1339 w 1533"/>
                <a:gd name="T5" fmla="*/ 0 h 1483"/>
                <a:gd name="T6" fmla="*/ 1533 w 1533"/>
                <a:gd name="T7" fmla="*/ 134 h 1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33" h="1483">
                  <a:moveTo>
                    <a:pt x="1533" y="134"/>
                  </a:moveTo>
                  <a:lnTo>
                    <a:pt x="0" y="1483"/>
                  </a:lnTo>
                  <a:lnTo>
                    <a:pt x="1339" y="0"/>
                  </a:lnTo>
                  <a:lnTo>
                    <a:pt x="1533" y="134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 80">
              <a:extLst>
                <a:ext uri="{FF2B5EF4-FFF2-40B4-BE49-F238E27FC236}">
                  <a16:creationId xmlns:a16="http://schemas.microsoft.com/office/drawing/2014/main" id="{A8DF47D1-F8A0-4204-8DCF-19DBCC83E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4975" y="4160938"/>
              <a:ext cx="1214438" cy="742950"/>
            </a:xfrm>
            <a:custGeom>
              <a:avLst/>
              <a:gdLst>
                <a:gd name="T0" fmla="*/ 0 w 3060"/>
                <a:gd name="T1" fmla="*/ 0 h 1874"/>
                <a:gd name="T2" fmla="*/ 2997 w 3060"/>
                <a:gd name="T3" fmla="*/ 1874 h 1874"/>
                <a:gd name="T4" fmla="*/ 3060 w 3060"/>
                <a:gd name="T5" fmla="*/ 389 h 1874"/>
                <a:gd name="T6" fmla="*/ 0 w 3060"/>
                <a:gd name="T7" fmla="*/ 0 h 18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0" h="1874">
                  <a:moveTo>
                    <a:pt x="0" y="0"/>
                  </a:moveTo>
                  <a:lnTo>
                    <a:pt x="2997" y="1874"/>
                  </a:lnTo>
                  <a:lnTo>
                    <a:pt x="3060" y="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Freeform 81">
              <a:extLst>
                <a:ext uri="{FF2B5EF4-FFF2-40B4-BE49-F238E27FC236}">
                  <a16:creationId xmlns:a16="http://schemas.microsoft.com/office/drawing/2014/main" id="{6F33AC18-A7F4-4C88-AC99-3E85F3DE9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4013" y="4314925"/>
              <a:ext cx="268288" cy="588963"/>
            </a:xfrm>
            <a:custGeom>
              <a:avLst/>
              <a:gdLst>
                <a:gd name="T0" fmla="*/ 675 w 675"/>
                <a:gd name="T1" fmla="*/ 390 h 1485"/>
                <a:gd name="T2" fmla="*/ 0 w 675"/>
                <a:gd name="T3" fmla="*/ 1485 h 1485"/>
                <a:gd name="T4" fmla="*/ 63 w 675"/>
                <a:gd name="T5" fmla="*/ 0 h 1485"/>
                <a:gd name="T6" fmla="*/ 675 w 675"/>
                <a:gd name="T7" fmla="*/ 390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5" h="1485">
                  <a:moveTo>
                    <a:pt x="675" y="390"/>
                  </a:moveTo>
                  <a:lnTo>
                    <a:pt x="0" y="1485"/>
                  </a:lnTo>
                  <a:lnTo>
                    <a:pt x="63" y="0"/>
                  </a:lnTo>
                  <a:lnTo>
                    <a:pt x="675" y="39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2" name="Freeform 82">
              <a:extLst>
                <a:ext uri="{FF2B5EF4-FFF2-40B4-BE49-F238E27FC236}">
                  <a16:creationId xmlns:a16="http://schemas.microsoft.com/office/drawing/2014/main" id="{345BED77-1FF6-423B-94AB-1AD0C85AD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0938" y="4314925"/>
              <a:ext cx="276225" cy="150813"/>
            </a:xfrm>
            <a:custGeom>
              <a:avLst/>
              <a:gdLst>
                <a:gd name="T0" fmla="*/ 247 w 694"/>
                <a:gd name="T1" fmla="*/ 0 h 378"/>
                <a:gd name="T2" fmla="*/ 694 w 694"/>
                <a:gd name="T3" fmla="*/ 163 h 378"/>
                <a:gd name="T4" fmla="*/ 0 w 694"/>
                <a:gd name="T5" fmla="*/ 378 h 378"/>
                <a:gd name="T6" fmla="*/ 247 w 694"/>
                <a:gd name="T7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94" h="378">
                  <a:moveTo>
                    <a:pt x="247" y="0"/>
                  </a:moveTo>
                  <a:lnTo>
                    <a:pt x="694" y="163"/>
                  </a:lnTo>
                  <a:lnTo>
                    <a:pt x="0" y="378"/>
                  </a:lnTo>
                  <a:lnTo>
                    <a:pt x="247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7"/>
          <p:cNvPicPr preferRelativeResize="0"/>
          <p:nvPr/>
        </p:nvPicPr>
        <p:blipFill rotWithShape="1">
          <a:blip r:embed="rId3">
            <a:alphaModFix/>
          </a:blip>
          <a:srcRect l="28936" r="28936"/>
          <a:stretch/>
        </p:blipFill>
        <p:spPr>
          <a:xfrm>
            <a:off x="50" y="0"/>
            <a:ext cx="385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7"/>
          <p:cNvSpPr txBox="1">
            <a:spLocks noGrp="1"/>
          </p:cNvSpPr>
          <p:nvPr>
            <p:ph type="subTitle" idx="1"/>
          </p:nvPr>
        </p:nvSpPr>
        <p:spPr>
          <a:xfrm>
            <a:off x="5121600" y="1514850"/>
            <a:ext cx="27540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Mercury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3" name="Google Shape;273;p37"/>
          <p:cNvSpPr txBox="1">
            <a:spLocks noGrp="1"/>
          </p:cNvSpPr>
          <p:nvPr>
            <p:ph type="subTitle" idx="2"/>
          </p:nvPr>
        </p:nvSpPr>
        <p:spPr>
          <a:xfrm>
            <a:off x="5121600" y="3304100"/>
            <a:ext cx="275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Venus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3"/>
          </p:nvPr>
        </p:nvSpPr>
        <p:spPr>
          <a:xfrm>
            <a:off x="5118900" y="1933950"/>
            <a:ext cx="2759400" cy="9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subTitle" idx="4"/>
          </p:nvPr>
        </p:nvSpPr>
        <p:spPr>
          <a:xfrm>
            <a:off x="5118900" y="3724700"/>
            <a:ext cx="2759400" cy="9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hot and has a poisonous atmosphere</a:t>
            </a:r>
            <a:endParaRPr/>
          </a:p>
        </p:txBody>
      </p:sp>
      <p:sp>
        <p:nvSpPr>
          <p:cNvPr id="276" name="Google Shape;276;p37"/>
          <p:cNvSpPr txBox="1">
            <a:spLocks noGrp="1"/>
          </p:cNvSpPr>
          <p:nvPr>
            <p:ph type="title"/>
          </p:nvPr>
        </p:nvSpPr>
        <p:spPr>
          <a:xfrm>
            <a:off x="4572600" y="535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do</a:t>
            </a:r>
            <a:endParaRPr/>
          </a:p>
        </p:txBody>
      </p:sp>
      <p:grpSp>
        <p:nvGrpSpPr>
          <p:cNvPr id="277" name="Google Shape;277;p37"/>
          <p:cNvGrpSpPr/>
          <p:nvPr/>
        </p:nvGrpSpPr>
        <p:grpSpPr>
          <a:xfrm>
            <a:off x="837306" y="534933"/>
            <a:ext cx="3569100" cy="4277100"/>
            <a:chOff x="837306" y="534933"/>
            <a:chExt cx="3569100" cy="4277100"/>
          </a:xfrm>
        </p:grpSpPr>
        <p:pic>
          <p:nvPicPr>
            <p:cNvPr id="278" name="Google Shape;278;p37"/>
            <p:cNvPicPr preferRelativeResize="0"/>
            <p:nvPr/>
          </p:nvPicPr>
          <p:blipFill rotWithShape="1">
            <a:blip r:embed="rId4">
              <a:alphaModFix/>
            </a:blip>
            <a:srcRect l="12321" t="-280" r="33063" b="279"/>
            <a:stretch/>
          </p:blipFill>
          <p:spPr>
            <a:xfrm rot="-163128">
              <a:off x="933205" y="612711"/>
              <a:ext cx="3377302" cy="4121544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279" name="Google Shape;279;p37"/>
            <p:cNvSpPr/>
            <p:nvPr/>
          </p:nvSpPr>
          <p:spPr>
            <a:xfrm rot="-160251">
              <a:off x="3664207" y="548180"/>
              <a:ext cx="560108" cy="559223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7"/>
            <p:cNvSpPr/>
            <p:nvPr/>
          </p:nvSpPr>
          <p:spPr>
            <a:xfrm rot="10639749">
              <a:off x="1019265" y="4239725"/>
              <a:ext cx="560108" cy="559223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>
            <a:spLocks noGrp="1"/>
          </p:cNvSpPr>
          <p:nvPr>
            <p:ph type="title"/>
          </p:nvPr>
        </p:nvSpPr>
        <p:spPr>
          <a:xfrm>
            <a:off x="1425750" y="535000"/>
            <a:ext cx="3432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resume</a:t>
            </a:r>
            <a:endParaRPr/>
          </a:p>
        </p:txBody>
      </p:sp>
      <p:sp>
        <p:nvSpPr>
          <p:cNvPr id="286" name="Google Shape;286;p38"/>
          <p:cNvSpPr txBox="1"/>
          <p:nvPr/>
        </p:nvSpPr>
        <p:spPr>
          <a:xfrm>
            <a:off x="916238" y="1369134"/>
            <a:ext cx="188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Education</a:t>
            </a:r>
            <a:endParaRPr sz="200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3431875" y="1359025"/>
            <a:ext cx="1880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Experience</a:t>
            </a:r>
            <a:endParaRPr sz="200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8" name="Google Shape;288;p38"/>
          <p:cNvSpPr txBox="1"/>
          <p:nvPr/>
        </p:nvSpPr>
        <p:spPr>
          <a:xfrm>
            <a:off x="3662725" y="1803538"/>
            <a:ext cx="14187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rPr>
              <a:t>2015 - 2019</a:t>
            </a:r>
            <a:endParaRPr>
              <a:solidFill>
                <a:schemeClr val="accent4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89" name="Google Shape;289;p38"/>
          <p:cNvSpPr txBox="1"/>
          <p:nvPr/>
        </p:nvSpPr>
        <p:spPr>
          <a:xfrm>
            <a:off x="3266425" y="2102690"/>
            <a:ext cx="22113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  <a:t>Mention the company</a:t>
            </a:r>
            <a:b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</a:br>
            <a: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  <a:t>Describe your job here</a:t>
            </a:r>
            <a:endParaRPr>
              <a:solidFill>
                <a:srgbClr val="434343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90" name="Google Shape;290;p38"/>
          <p:cNvSpPr txBox="1"/>
          <p:nvPr/>
        </p:nvSpPr>
        <p:spPr>
          <a:xfrm>
            <a:off x="916237" y="2994325"/>
            <a:ext cx="188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Skills</a:t>
            </a:r>
            <a:endParaRPr sz="200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1" name="Google Shape;291;p38"/>
          <p:cNvSpPr txBox="1"/>
          <p:nvPr/>
        </p:nvSpPr>
        <p:spPr>
          <a:xfrm>
            <a:off x="534113" y="3528600"/>
            <a:ext cx="12594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rPr>
              <a:t>Creativity</a:t>
            </a:r>
            <a:endParaRPr>
              <a:solidFill>
                <a:schemeClr val="accent4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2" name="Google Shape;292;p38"/>
          <p:cNvSpPr txBox="1"/>
          <p:nvPr/>
        </p:nvSpPr>
        <p:spPr>
          <a:xfrm>
            <a:off x="534125" y="3915150"/>
            <a:ext cx="12594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rPr>
              <a:t>Att. to detail</a:t>
            </a:r>
            <a:endParaRPr>
              <a:solidFill>
                <a:schemeClr val="accent4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3" name="Google Shape;293;p38"/>
          <p:cNvSpPr txBox="1"/>
          <p:nvPr/>
        </p:nvSpPr>
        <p:spPr>
          <a:xfrm>
            <a:off x="534113" y="4301700"/>
            <a:ext cx="12594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rPr>
              <a:t>Folding</a:t>
            </a:r>
            <a:endParaRPr>
              <a:solidFill>
                <a:schemeClr val="accent4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4" name="Google Shape;294;p38"/>
          <p:cNvSpPr txBox="1"/>
          <p:nvPr/>
        </p:nvSpPr>
        <p:spPr>
          <a:xfrm>
            <a:off x="3662725" y="2791588"/>
            <a:ext cx="14187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rPr>
              <a:t>2015 - 2019</a:t>
            </a:r>
            <a:endParaRPr>
              <a:solidFill>
                <a:schemeClr val="accent4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5" name="Google Shape;295;p38"/>
          <p:cNvSpPr txBox="1"/>
          <p:nvPr/>
        </p:nvSpPr>
        <p:spPr>
          <a:xfrm>
            <a:off x="3266425" y="3090740"/>
            <a:ext cx="22113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  <a:t>Mention the company</a:t>
            </a:r>
            <a:b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</a:br>
            <a: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  <a:t>Describe your job here</a:t>
            </a:r>
            <a:endParaRPr>
              <a:solidFill>
                <a:srgbClr val="434343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96" name="Google Shape;296;p38"/>
          <p:cNvSpPr txBox="1"/>
          <p:nvPr/>
        </p:nvSpPr>
        <p:spPr>
          <a:xfrm>
            <a:off x="1148738" y="1813638"/>
            <a:ext cx="14187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rPr>
              <a:t>2015 - 2019</a:t>
            </a:r>
            <a:endParaRPr>
              <a:solidFill>
                <a:schemeClr val="accent4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7" name="Google Shape;297;p38"/>
          <p:cNvSpPr txBox="1"/>
          <p:nvPr/>
        </p:nvSpPr>
        <p:spPr>
          <a:xfrm>
            <a:off x="752438" y="2112790"/>
            <a:ext cx="22113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  <a:t>Mention the institution</a:t>
            </a:r>
            <a:b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</a:br>
            <a: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  <a:t>List your studies here</a:t>
            </a:r>
            <a:endParaRPr>
              <a:solidFill>
                <a:srgbClr val="434343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98" name="Google Shape;298;p38"/>
          <p:cNvSpPr txBox="1"/>
          <p:nvPr/>
        </p:nvSpPr>
        <p:spPr>
          <a:xfrm>
            <a:off x="3662725" y="3779638"/>
            <a:ext cx="1418700" cy="3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rPr>
              <a:t>2015 - 2019</a:t>
            </a:r>
            <a:endParaRPr>
              <a:solidFill>
                <a:schemeClr val="accent4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99" name="Google Shape;299;p38"/>
          <p:cNvSpPr txBox="1"/>
          <p:nvPr/>
        </p:nvSpPr>
        <p:spPr>
          <a:xfrm>
            <a:off x="3266425" y="4078790"/>
            <a:ext cx="22113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  <a:t>Mention the company</a:t>
            </a:r>
            <a:b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</a:br>
            <a:r>
              <a:rPr lang="en">
                <a:solidFill>
                  <a:srgbClr val="434343"/>
                </a:solidFill>
                <a:latin typeface="Mulish"/>
                <a:ea typeface="Mulish"/>
                <a:cs typeface="Mulish"/>
                <a:sym typeface="Mulish"/>
              </a:rPr>
              <a:t>Describe your job here</a:t>
            </a:r>
            <a:endParaRPr>
              <a:solidFill>
                <a:srgbClr val="434343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300" name="Google Shape;300;p38"/>
          <p:cNvSpPr/>
          <p:nvPr/>
        </p:nvSpPr>
        <p:spPr>
          <a:xfrm>
            <a:off x="1951338" y="361290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8"/>
          <p:cNvSpPr/>
          <p:nvPr/>
        </p:nvSpPr>
        <p:spPr>
          <a:xfrm>
            <a:off x="2189463" y="361290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8"/>
          <p:cNvSpPr/>
          <p:nvPr/>
        </p:nvSpPr>
        <p:spPr>
          <a:xfrm>
            <a:off x="2427588" y="361290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8"/>
          <p:cNvSpPr/>
          <p:nvPr/>
        </p:nvSpPr>
        <p:spPr>
          <a:xfrm>
            <a:off x="2665713" y="361290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8"/>
          <p:cNvSpPr/>
          <p:nvPr/>
        </p:nvSpPr>
        <p:spPr>
          <a:xfrm>
            <a:off x="2903838" y="361290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8"/>
          <p:cNvSpPr/>
          <p:nvPr/>
        </p:nvSpPr>
        <p:spPr>
          <a:xfrm>
            <a:off x="1951338" y="399000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8"/>
          <p:cNvSpPr/>
          <p:nvPr/>
        </p:nvSpPr>
        <p:spPr>
          <a:xfrm>
            <a:off x="2189463" y="399000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8"/>
          <p:cNvSpPr/>
          <p:nvPr/>
        </p:nvSpPr>
        <p:spPr>
          <a:xfrm>
            <a:off x="2427588" y="399000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8"/>
          <p:cNvSpPr/>
          <p:nvPr/>
        </p:nvSpPr>
        <p:spPr>
          <a:xfrm>
            <a:off x="2665713" y="3990000"/>
            <a:ext cx="152100" cy="152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8"/>
          <p:cNvSpPr/>
          <p:nvPr/>
        </p:nvSpPr>
        <p:spPr>
          <a:xfrm>
            <a:off x="2903838" y="3990000"/>
            <a:ext cx="152100" cy="152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8"/>
          <p:cNvSpPr/>
          <p:nvPr/>
        </p:nvSpPr>
        <p:spPr>
          <a:xfrm>
            <a:off x="1951338" y="437655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8"/>
          <p:cNvSpPr/>
          <p:nvPr/>
        </p:nvSpPr>
        <p:spPr>
          <a:xfrm>
            <a:off x="2189463" y="437655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8"/>
          <p:cNvSpPr/>
          <p:nvPr/>
        </p:nvSpPr>
        <p:spPr>
          <a:xfrm>
            <a:off x="2427588" y="437655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8"/>
          <p:cNvSpPr/>
          <p:nvPr/>
        </p:nvSpPr>
        <p:spPr>
          <a:xfrm>
            <a:off x="2665713" y="4376550"/>
            <a:ext cx="152100" cy="152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8"/>
          <p:cNvSpPr/>
          <p:nvPr/>
        </p:nvSpPr>
        <p:spPr>
          <a:xfrm>
            <a:off x="2903838" y="4376550"/>
            <a:ext cx="152100" cy="152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5" name="Google Shape;315;p38"/>
          <p:cNvPicPr preferRelativeResize="0"/>
          <p:nvPr/>
        </p:nvPicPr>
        <p:blipFill rotWithShape="1">
          <a:blip r:embed="rId3">
            <a:alphaModFix/>
          </a:blip>
          <a:srcRect l="33593" r="33593"/>
          <a:stretch/>
        </p:blipFill>
        <p:spPr>
          <a:xfrm>
            <a:off x="6143625" y="0"/>
            <a:ext cx="3000374" cy="5143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316" name="Google Shape;316;p38"/>
          <p:cNvGrpSpPr/>
          <p:nvPr/>
        </p:nvGrpSpPr>
        <p:grpSpPr>
          <a:xfrm rot="-123262">
            <a:off x="5842733" y="941300"/>
            <a:ext cx="3078043" cy="3533869"/>
            <a:chOff x="373475" y="926850"/>
            <a:chExt cx="3207575" cy="3682200"/>
          </a:xfrm>
        </p:grpSpPr>
        <p:pic>
          <p:nvPicPr>
            <p:cNvPr id="317" name="Google Shape;317;p38"/>
            <p:cNvPicPr preferRelativeResize="0"/>
            <p:nvPr/>
          </p:nvPicPr>
          <p:blipFill rotWithShape="1">
            <a:blip r:embed="rId4">
              <a:alphaModFix/>
            </a:blip>
            <a:srcRect l="29292" t="18148" r="29287" b="10371"/>
            <a:stretch/>
          </p:blipFill>
          <p:spPr>
            <a:xfrm>
              <a:off x="373475" y="926850"/>
              <a:ext cx="3196500" cy="36768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318" name="Google Shape;318;p38"/>
            <p:cNvSpPr/>
            <p:nvPr/>
          </p:nvSpPr>
          <p:spPr>
            <a:xfrm rot="-10798078">
              <a:off x="373477" y="4073400"/>
              <a:ext cx="536700" cy="5355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 rot="1922">
              <a:off x="3044350" y="927000"/>
              <a:ext cx="536700" cy="5352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0" name="Google Shape;320;p38"/>
          <p:cNvPicPr preferRelativeResize="0"/>
          <p:nvPr/>
        </p:nvPicPr>
        <p:blipFill rotWithShape="1">
          <a:blip r:embed="rId5">
            <a:alphaModFix/>
          </a:blip>
          <a:srcRect l="24026" t="16797" r="42856" b="16810"/>
          <a:stretch/>
        </p:blipFill>
        <p:spPr>
          <a:xfrm flipH="1">
            <a:off x="1" y="559000"/>
            <a:ext cx="971549" cy="524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title"/>
          </p:nvPr>
        </p:nvSpPr>
        <p:spPr>
          <a:xfrm>
            <a:off x="715100" y="1510375"/>
            <a:ext cx="3857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413,000</a:t>
            </a:r>
            <a:endParaRPr/>
          </a:p>
        </p:txBody>
      </p:sp>
      <p:sp>
        <p:nvSpPr>
          <p:cNvPr id="326" name="Google Shape;326;p39"/>
          <p:cNvSpPr txBox="1">
            <a:spLocks noGrp="1"/>
          </p:cNvSpPr>
          <p:nvPr>
            <p:ph type="subTitle" idx="1"/>
          </p:nvPr>
        </p:nvSpPr>
        <p:spPr>
          <a:xfrm>
            <a:off x="715100" y="2306875"/>
            <a:ext cx="38571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327" name="Google Shape;327;p39"/>
          <p:cNvSpPr txBox="1">
            <a:spLocks noGrp="1"/>
          </p:cNvSpPr>
          <p:nvPr>
            <p:ph type="title" idx="2"/>
          </p:nvPr>
        </p:nvSpPr>
        <p:spPr>
          <a:xfrm>
            <a:off x="715100" y="3090350"/>
            <a:ext cx="3857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8h 50m 4s</a:t>
            </a:r>
            <a:endParaRPr/>
          </a:p>
        </p:txBody>
      </p:sp>
      <p:sp>
        <p:nvSpPr>
          <p:cNvPr id="328" name="Google Shape;328;p39"/>
          <p:cNvSpPr txBox="1">
            <a:spLocks noGrp="1"/>
          </p:cNvSpPr>
          <p:nvPr>
            <p:ph type="subTitle" idx="3"/>
          </p:nvPr>
        </p:nvSpPr>
        <p:spPr>
          <a:xfrm>
            <a:off x="715100" y="3874300"/>
            <a:ext cx="38571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329" name="Google Shape;329;p39"/>
          <p:cNvSpPr txBox="1">
            <a:spLocks noGrp="1"/>
          </p:cNvSpPr>
          <p:nvPr>
            <p:ph type="title" idx="4"/>
          </p:nvPr>
        </p:nvSpPr>
        <p:spPr>
          <a:xfrm>
            <a:off x="720000" y="535000"/>
            <a:ext cx="3857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some numbers</a:t>
            </a:r>
            <a:endParaRPr/>
          </a:p>
        </p:txBody>
      </p:sp>
      <p:pic>
        <p:nvPicPr>
          <p:cNvPr id="330" name="Google Shape;330;p39"/>
          <p:cNvPicPr preferRelativeResize="0"/>
          <p:nvPr/>
        </p:nvPicPr>
        <p:blipFill rotWithShape="1">
          <a:blip r:embed="rId3">
            <a:alphaModFix/>
          </a:blip>
          <a:srcRect l="30729" r="30729"/>
          <a:stretch/>
        </p:blipFill>
        <p:spPr>
          <a:xfrm>
            <a:off x="5619750" y="0"/>
            <a:ext cx="352425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1" name="Google Shape;331;p39"/>
          <p:cNvGrpSpPr/>
          <p:nvPr/>
        </p:nvGrpSpPr>
        <p:grpSpPr>
          <a:xfrm rot="226375">
            <a:off x="5297735" y="782448"/>
            <a:ext cx="3142761" cy="3804191"/>
            <a:chOff x="5286036" y="534984"/>
            <a:chExt cx="3142864" cy="3804316"/>
          </a:xfrm>
        </p:grpSpPr>
        <p:pic>
          <p:nvPicPr>
            <p:cNvPr id="332" name="Google Shape;332;p39"/>
            <p:cNvPicPr preferRelativeResize="0"/>
            <p:nvPr/>
          </p:nvPicPr>
          <p:blipFill rotWithShape="1">
            <a:blip r:embed="rId4">
              <a:alphaModFix/>
            </a:blip>
            <a:srcRect l="25009" r="25009" b="9222"/>
            <a:stretch/>
          </p:blipFill>
          <p:spPr>
            <a:xfrm>
              <a:off x="5286100" y="535000"/>
              <a:ext cx="3142800" cy="38043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333" name="Google Shape;333;p39"/>
            <p:cNvSpPr/>
            <p:nvPr/>
          </p:nvSpPr>
          <p:spPr>
            <a:xfrm rot="-10798019">
              <a:off x="5286036" y="3821347"/>
              <a:ext cx="520500" cy="5178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9"/>
            <p:cNvSpPr/>
            <p:nvPr/>
          </p:nvSpPr>
          <p:spPr>
            <a:xfrm rot="1981">
              <a:off x="7903569" y="535134"/>
              <a:ext cx="520500" cy="5175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5" name="Google Shape;335;p39"/>
          <p:cNvPicPr preferRelativeResize="0"/>
          <p:nvPr/>
        </p:nvPicPr>
        <p:blipFill rotWithShape="1">
          <a:blip r:embed="rId5">
            <a:alphaModFix/>
          </a:blip>
          <a:srcRect l="34540" t="28733" r="34540" b="28737"/>
          <a:stretch/>
        </p:blipFill>
        <p:spPr>
          <a:xfrm flipH="1">
            <a:off x="1" y="4588650"/>
            <a:ext cx="971549" cy="36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40"/>
          <p:cNvGrpSpPr/>
          <p:nvPr/>
        </p:nvGrpSpPr>
        <p:grpSpPr>
          <a:xfrm rot="-142792">
            <a:off x="272582" y="360187"/>
            <a:ext cx="6616584" cy="4423996"/>
            <a:chOff x="635300" y="558000"/>
            <a:chExt cx="6025225" cy="4028600"/>
          </a:xfrm>
        </p:grpSpPr>
        <p:sp>
          <p:nvSpPr>
            <p:cNvPr id="342" name="Google Shape;342;p40"/>
            <p:cNvSpPr/>
            <p:nvPr/>
          </p:nvSpPr>
          <p:spPr>
            <a:xfrm>
              <a:off x="638900" y="558000"/>
              <a:ext cx="6019200" cy="4027500"/>
            </a:xfrm>
            <a:prstGeom prst="snip2DiagRect">
              <a:avLst>
                <a:gd name="adj1" fmla="val 0"/>
                <a:gd name="adj2" fmla="val 1395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0"/>
            <p:cNvSpPr/>
            <p:nvPr/>
          </p:nvSpPr>
          <p:spPr>
            <a:xfrm>
              <a:off x="6095925" y="558000"/>
              <a:ext cx="564600" cy="5637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0"/>
            <p:cNvSpPr/>
            <p:nvPr/>
          </p:nvSpPr>
          <p:spPr>
            <a:xfrm rot="10800000">
              <a:off x="635300" y="4022600"/>
              <a:ext cx="564600" cy="564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sp>
        <p:nvSpPr>
          <p:cNvPr id="345" name="Google Shape;345;p40"/>
          <p:cNvSpPr txBox="1">
            <a:spLocks noGrp="1"/>
          </p:cNvSpPr>
          <p:nvPr>
            <p:ph type="title"/>
          </p:nvPr>
        </p:nvSpPr>
        <p:spPr>
          <a:xfrm>
            <a:off x="939075" y="1106350"/>
            <a:ext cx="4061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techniques</a:t>
            </a:r>
            <a:endParaRPr/>
          </a:p>
        </p:txBody>
      </p:sp>
      <p:sp>
        <p:nvSpPr>
          <p:cNvPr id="346" name="Google Shape;346;p40"/>
          <p:cNvSpPr txBox="1">
            <a:spLocks noGrp="1"/>
          </p:cNvSpPr>
          <p:nvPr>
            <p:ph type="body" idx="1"/>
          </p:nvPr>
        </p:nvSpPr>
        <p:spPr>
          <a:xfrm>
            <a:off x="934175" y="1679050"/>
            <a:ext cx="4580700" cy="23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Do you know what helps you make your point clear?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Lists like this one: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They’re simple 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You can organize your ideas clearly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You’ll never forget to buy milk!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And the most important thing: the audience won’t miss the point of your presentation</a:t>
            </a:r>
            <a:endParaRPr/>
          </a:p>
        </p:txBody>
      </p:sp>
      <p:grpSp>
        <p:nvGrpSpPr>
          <p:cNvPr id="347" name="Google Shape;347;p40"/>
          <p:cNvGrpSpPr/>
          <p:nvPr/>
        </p:nvGrpSpPr>
        <p:grpSpPr>
          <a:xfrm>
            <a:off x="5448156" y="1515590"/>
            <a:ext cx="3408270" cy="3404100"/>
            <a:chOff x="5448156" y="1515590"/>
            <a:chExt cx="3408270" cy="3404100"/>
          </a:xfrm>
        </p:grpSpPr>
        <p:pic>
          <p:nvPicPr>
            <p:cNvPr id="348" name="Google Shape;348;p40"/>
            <p:cNvPicPr preferRelativeResize="0"/>
            <p:nvPr/>
          </p:nvPicPr>
          <p:blipFill rotWithShape="1">
            <a:blip r:embed="rId4">
              <a:alphaModFix/>
            </a:blip>
            <a:srcRect l="26865" r="14603" b="12257"/>
            <a:stretch/>
          </p:blipFill>
          <p:spPr>
            <a:xfrm rot="167168">
              <a:off x="5527053" y="1592731"/>
              <a:ext cx="3252545" cy="3249819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</p:pic>
        <p:sp>
          <p:nvSpPr>
            <p:cNvPr id="349" name="Google Shape;349;p40"/>
            <p:cNvSpPr/>
            <p:nvPr/>
          </p:nvSpPr>
          <p:spPr>
            <a:xfrm rot="-10632123">
              <a:off x="5460939" y="4234274"/>
              <a:ext cx="542201" cy="541172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0"/>
            <p:cNvSpPr/>
            <p:nvPr/>
          </p:nvSpPr>
          <p:spPr>
            <a:xfrm rot="167877">
              <a:off x="8301310" y="1659958"/>
              <a:ext cx="542201" cy="541172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41"/>
          <p:cNvPicPr preferRelativeResize="0"/>
          <p:nvPr/>
        </p:nvPicPr>
        <p:blipFill rotWithShape="1">
          <a:blip r:embed="rId3">
            <a:alphaModFix/>
          </a:blip>
          <a:srcRect l="25000" r="25000"/>
          <a:stretch/>
        </p:blipFill>
        <p:spPr>
          <a:xfrm>
            <a:off x="4572050" y="0"/>
            <a:ext cx="4571952" cy="5143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356" name="Google Shape;356;p41"/>
          <p:cNvGrpSpPr/>
          <p:nvPr/>
        </p:nvGrpSpPr>
        <p:grpSpPr>
          <a:xfrm rot="126969" flipH="1">
            <a:off x="2952495" y="467817"/>
            <a:ext cx="6198918" cy="4401173"/>
            <a:chOff x="636906" y="558000"/>
            <a:chExt cx="6023620" cy="4042410"/>
          </a:xfrm>
        </p:grpSpPr>
        <p:sp>
          <p:nvSpPr>
            <p:cNvPr id="357" name="Google Shape;357;p41"/>
            <p:cNvSpPr/>
            <p:nvPr/>
          </p:nvSpPr>
          <p:spPr>
            <a:xfrm>
              <a:off x="638900" y="558000"/>
              <a:ext cx="6019200" cy="4027500"/>
            </a:xfrm>
            <a:prstGeom prst="snip2DiagRect">
              <a:avLst>
                <a:gd name="adj1" fmla="val 0"/>
                <a:gd name="adj2" fmla="val 1395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1"/>
            <p:cNvSpPr/>
            <p:nvPr/>
          </p:nvSpPr>
          <p:spPr>
            <a:xfrm>
              <a:off x="6095925" y="558000"/>
              <a:ext cx="564600" cy="5637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1"/>
            <p:cNvSpPr/>
            <p:nvPr/>
          </p:nvSpPr>
          <p:spPr>
            <a:xfrm rot="10721842">
              <a:off x="644331" y="4011713"/>
              <a:ext cx="580650" cy="582193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sp>
        <p:nvSpPr>
          <p:cNvPr id="360" name="Google Shape;360;p41"/>
          <p:cNvSpPr txBox="1">
            <a:spLocks noGrp="1"/>
          </p:cNvSpPr>
          <p:nvPr>
            <p:ph type="subTitle" idx="4294967295"/>
          </p:nvPr>
        </p:nvSpPr>
        <p:spPr>
          <a:xfrm>
            <a:off x="715100" y="1400413"/>
            <a:ext cx="2336400" cy="4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Mercury – 41%</a:t>
            </a:r>
            <a:endParaRPr sz="200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61" name="Google Shape;361;p41"/>
          <p:cNvSpPr txBox="1">
            <a:spLocks noGrp="1"/>
          </p:cNvSpPr>
          <p:nvPr>
            <p:ph type="subTitle" idx="4294967295"/>
          </p:nvPr>
        </p:nvSpPr>
        <p:spPr>
          <a:xfrm>
            <a:off x="715100" y="1757566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242424"/>
                </a:solidFill>
              </a:rPr>
              <a:t>It’s the closest planet to the Sun</a:t>
            </a:r>
            <a:endParaRPr dirty="0"/>
          </a:p>
        </p:txBody>
      </p:sp>
      <p:sp>
        <p:nvSpPr>
          <p:cNvPr id="362" name="Google Shape;362;p41"/>
          <p:cNvSpPr txBox="1">
            <a:spLocks noGrp="1"/>
          </p:cNvSpPr>
          <p:nvPr>
            <p:ph type="subTitle" idx="4294967295"/>
          </p:nvPr>
        </p:nvSpPr>
        <p:spPr>
          <a:xfrm>
            <a:off x="715100" y="2817941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42424"/>
                </a:solidFill>
              </a:rPr>
              <a:t>Venus is the second planet from the Sun</a:t>
            </a:r>
            <a:endParaRPr/>
          </a:p>
        </p:txBody>
      </p:sp>
      <p:sp>
        <p:nvSpPr>
          <p:cNvPr id="363" name="Google Shape;363;p41"/>
          <p:cNvSpPr txBox="1">
            <a:spLocks noGrp="1"/>
          </p:cNvSpPr>
          <p:nvPr>
            <p:ph type="subTitle" idx="4294967295"/>
          </p:nvPr>
        </p:nvSpPr>
        <p:spPr>
          <a:xfrm>
            <a:off x="715100" y="403580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42424"/>
                </a:solidFill>
              </a:rPr>
              <a:t>Mars is actually a very cold place</a:t>
            </a:r>
            <a:endParaRPr/>
          </a:p>
        </p:txBody>
      </p:sp>
      <p:sp>
        <p:nvSpPr>
          <p:cNvPr id="364" name="Google Shape;364;p41"/>
          <p:cNvSpPr txBox="1">
            <a:spLocks noGrp="1"/>
          </p:cNvSpPr>
          <p:nvPr>
            <p:ph type="subTitle" idx="4294967295"/>
          </p:nvPr>
        </p:nvSpPr>
        <p:spPr>
          <a:xfrm>
            <a:off x="715100" y="2460788"/>
            <a:ext cx="2336400" cy="4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rPr>
              <a:t>Venus – 70%</a:t>
            </a:r>
            <a:endParaRPr sz="2000">
              <a:solidFill>
                <a:schemeClr val="accent4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65" name="Google Shape;365;p41"/>
          <p:cNvSpPr txBox="1">
            <a:spLocks noGrp="1"/>
          </p:cNvSpPr>
          <p:nvPr>
            <p:ph type="subTitle" idx="4294967295"/>
          </p:nvPr>
        </p:nvSpPr>
        <p:spPr>
          <a:xfrm>
            <a:off x="715100" y="3678650"/>
            <a:ext cx="2336400" cy="4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Lora"/>
                <a:ea typeface="Lora"/>
                <a:cs typeface="Lora"/>
                <a:sym typeface="Lora"/>
              </a:rPr>
              <a:t>Mars – 95%</a:t>
            </a:r>
            <a:endParaRPr sz="2000">
              <a:solidFill>
                <a:schemeClr val="accen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66" name="Google Shape;366;p41"/>
          <p:cNvSpPr txBox="1"/>
          <p:nvPr/>
        </p:nvSpPr>
        <p:spPr>
          <a:xfrm>
            <a:off x="3637100" y="3950550"/>
            <a:ext cx="4829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4"/>
                </a:solidFill>
                <a:latin typeface="Mulish"/>
                <a:ea typeface="Mulish"/>
                <a:cs typeface="Mulish"/>
                <a:sym typeface="Mulish"/>
              </a:rPr>
              <a:t>Follow the link in the graph to modify its data and then paste the new one here. </a:t>
            </a:r>
            <a:r>
              <a:rPr lang="en" sz="1000" b="1">
                <a:solidFill>
                  <a:schemeClr val="accent4"/>
                </a:solidFill>
                <a:uFill>
                  <a:noFill/>
                </a:uFill>
                <a:latin typeface="Mulish"/>
                <a:ea typeface="Mulish"/>
                <a:cs typeface="Mulish"/>
                <a:sym typeface="Mulish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>
              <a:solidFill>
                <a:schemeClr val="accent4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367" name="Google Shape;367;p4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skills</a:t>
            </a:r>
            <a:endParaRPr/>
          </a:p>
        </p:txBody>
      </p:sp>
      <p:pic>
        <p:nvPicPr>
          <p:cNvPr id="368" name="Google Shape;368;p41" title="Chart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78661" y="895425"/>
            <a:ext cx="4946904" cy="305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42"/>
          <p:cNvPicPr preferRelativeResize="0"/>
          <p:nvPr/>
        </p:nvPicPr>
        <p:blipFill rotWithShape="1">
          <a:blip r:embed="rId3">
            <a:alphaModFix/>
          </a:blip>
          <a:srcRect l="36250" r="36250"/>
          <a:stretch/>
        </p:blipFill>
        <p:spPr>
          <a:xfrm>
            <a:off x="0" y="0"/>
            <a:ext cx="2514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2"/>
          <p:cNvSpPr txBox="1">
            <a:spLocks noGrp="1"/>
          </p:cNvSpPr>
          <p:nvPr>
            <p:ph type="title"/>
          </p:nvPr>
        </p:nvSpPr>
        <p:spPr>
          <a:xfrm>
            <a:off x="4841800" y="1385063"/>
            <a:ext cx="3587100" cy="15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My work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6"/>
                </a:solidFill>
              </a:rPr>
              <a:t>area #1</a:t>
            </a:r>
            <a:endParaRPr sz="4200">
              <a:solidFill>
                <a:schemeClr val="accent6"/>
              </a:solidFill>
            </a:endParaRPr>
          </a:p>
        </p:txBody>
      </p:sp>
      <p:sp>
        <p:nvSpPr>
          <p:cNvPr id="375" name="Google Shape;375;p42"/>
          <p:cNvSpPr txBox="1">
            <a:spLocks noGrp="1"/>
          </p:cNvSpPr>
          <p:nvPr>
            <p:ph type="subTitle" idx="1"/>
          </p:nvPr>
        </p:nvSpPr>
        <p:spPr>
          <a:xfrm>
            <a:off x="5142475" y="3063188"/>
            <a:ext cx="297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376" name="Google Shape;376;p42"/>
          <p:cNvGrpSpPr/>
          <p:nvPr/>
        </p:nvGrpSpPr>
        <p:grpSpPr>
          <a:xfrm>
            <a:off x="288954" y="-114569"/>
            <a:ext cx="4308604" cy="5372700"/>
            <a:chOff x="288954" y="-114569"/>
            <a:chExt cx="4308604" cy="5372700"/>
          </a:xfrm>
        </p:grpSpPr>
        <p:pic>
          <p:nvPicPr>
            <p:cNvPr id="377" name="Google Shape;377;p42"/>
            <p:cNvPicPr preferRelativeResize="0"/>
            <p:nvPr/>
          </p:nvPicPr>
          <p:blipFill rotWithShape="1">
            <a:blip r:embed="rId4">
              <a:alphaModFix/>
            </a:blip>
            <a:srcRect l="24021" r="24016"/>
            <a:stretch/>
          </p:blipFill>
          <p:spPr>
            <a:xfrm rot="-204329" flipH="1">
              <a:off x="438268" y="-15"/>
              <a:ext cx="4009981" cy="5143592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378" name="Google Shape;378;p42"/>
            <p:cNvSpPr/>
            <p:nvPr/>
          </p:nvSpPr>
          <p:spPr>
            <a:xfrm rot="-204107" flipH="1">
              <a:off x="307875" y="103521"/>
              <a:ext cx="657258" cy="65636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2"/>
            <p:cNvSpPr/>
            <p:nvPr/>
          </p:nvSpPr>
          <p:spPr>
            <a:xfrm rot="10595893" flipH="1">
              <a:off x="3921191" y="4383615"/>
              <a:ext cx="657258" cy="65636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0" name="Google Shape;380;p42"/>
          <p:cNvPicPr preferRelativeResize="0"/>
          <p:nvPr/>
        </p:nvPicPr>
        <p:blipFill rotWithShape="1">
          <a:blip r:embed="rId5">
            <a:alphaModFix/>
          </a:blip>
          <a:srcRect t="19935" b="19929"/>
          <a:stretch/>
        </p:blipFill>
        <p:spPr>
          <a:xfrm>
            <a:off x="6324600" y="4251223"/>
            <a:ext cx="2500083" cy="40500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81" name="Google Shape;381;p42"/>
          <p:cNvPicPr preferRelativeResize="0"/>
          <p:nvPr/>
        </p:nvPicPr>
        <p:blipFill rotWithShape="1">
          <a:blip r:embed="rId3">
            <a:alphaModFix/>
          </a:blip>
          <a:srcRect l="46730" t="28903" r="46731" b="28907"/>
          <a:stretch/>
        </p:blipFill>
        <p:spPr>
          <a:xfrm rot="-5400000">
            <a:off x="8062313" y="3805661"/>
            <a:ext cx="467290" cy="169608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</a:t>
            </a:r>
            <a:endParaRPr/>
          </a:p>
        </p:txBody>
      </p:sp>
      <p:pic>
        <p:nvPicPr>
          <p:cNvPr id="387" name="Google Shape;387;p43"/>
          <p:cNvPicPr preferRelativeResize="0"/>
          <p:nvPr/>
        </p:nvPicPr>
        <p:blipFill rotWithShape="1">
          <a:blip r:embed="rId3">
            <a:alphaModFix/>
          </a:blip>
          <a:srcRect l="35614" r="35617"/>
          <a:stretch/>
        </p:blipFill>
        <p:spPr>
          <a:xfrm>
            <a:off x="6505575" y="0"/>
            <a:ext cx="2638426" cy="51588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88" name="Google Shape;388;p43"/>
          <p:cNvSpPr txBox="1">
            <a:spLocks noGrp="1"/>
          </p:cNvSpPr>
          <p:nvPr>
            <p:ph type="subTitle" idx="1"/>
          </p:nvPr>
        </p:nvSpPr>
        <p:spPr>
          <a:xfrm>
            <a:off x="3844363" y="1903588"/>
            <a:ext cx="18279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89" name="Google Shape;389;p43"/>
          <p:cNvSpPr txBox="1">
            <a:spLocks noGrp="1"/>
          </p:cNvSpPr>
          <p:nvPr>
            <p:ph type="subTitle" idx="2"/>
          </p:nvPr>
        </p:nvSpPr>
        <p:spPr>
          <a:xfrm>
            <a:off x="3568213" y="2340513"/>
            <a:ext cx="2380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390" name="Google Shape;390;p43"/>
          <p:cNvSpPr txBox="1">
            <a:spLocks noGrp="1"/>
          </p:cNvSpPr>
          <p:nvPr>
            <p:ph type="subTitle" idx="3"/>
          </p:nvPr>
        </p:nvSpPr>
        <p:spPr>
          <a:xfrm>
            <a:off x="754905" y="2340513"/>
            <a:ext cx="2377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391" name="Google Shape;391;p43"/>
          <p:cNvSpPr txBox="1">
            <a:spLocks noGrp="1"/>
          </p:cNvSpPr>
          <p:nvPr>
            <p:ph type="subTitle" idx="4"/>
          </p:nvPr>
        </p:nvSpPr>
        <p:spPr>
          <a:xfrm>
            <a:off x="3568213" y="4066550"/>
            <a:ext cx="2380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392" name="Google Shape;392;p43"/>
          <p:cNvSpPr txBox="1">
            <a:spLocks noGrp="1"/>
          </p:cNvSpPr>
          <p:nvPr>
            <p:ph type="subTitle" idx="5"/>
          </p:nvPr>
        </p:nvSpPr>
        <p:spPr>
          <a:xfrm>
            <a:off x="754905" y="4066550"/>
            <a:ext cx="2377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393" name="Google Shape;393;p43"/>
          <p:cNvSpPr txBox="1">
            <a:spLocks noGrp="1"/>
          </p:cNvSpPr>
          <p:nvPr>
            <p:ph type="subTitle" idx="6"/>
          </p:nvPr>
        </p:nvSpPr>
        <p:spPr>
          <a:xfrm>
            <a:off x="3844363" y="3636525"/>
            <a:ext cx="18279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94" name="Google Shape;394;p43"/>
          <p:cNvSpPr txBox="1">
            <a:spLocks noGrp="1"/>
          </p:cNvSpPr>
          <p:nvPr>
            <p:ph type="subTitle" idx="7"/>
          </p:nvPr>
        </p:nvSpPr>
        <p:spPr>
          <a:xfrm>
            <a:off x="1029255" y="1903588"/>
            <a:ext cx="1828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95" name="Google Shape;395;p43"/>
          <p:cNvSpPr txBox="1">
            <a:spLocks noGrp="1"/>
          </p:cNvSpPr>
          <p:nvPr>
            <p:ph type="subTitle" idx="8"/>
          </p:nvPr>
        </p:nvSpPr>
        <p:spPr>
          <a:xfrm>
            <a:off x="1029255" y="3636525"/>
            <a:ext cx="1828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grpSp>
        <p:nvGrpSpPr>
          <p:cNvPr id="396" name="Google Shape;396;p43"/>
          <p:cNvGrpSpPr/>
          <p:nvPr/>
        </p:nvGrpSpPr>
        <p:grpSpPr>
          <a:xfrm>
            <a:off x="6838725" y="0"/>
            <a:ext cx="2305325" cy="5160276"/>
            <a:chOff x="3305175" y="0"/>
            <a:chExt cx="2305325" cy="5160276"/>
          </a:xfrm>
        </p:grpSpPr>
        <p:pic>
          <p:nvPicPr>
            <p:cNvPr id="397" name="Google Shape;397;p43"/>
            <p:cNvPicPr preferRelativeResize="0"/>
            <p:nvPr/>
          </p:nvPicPr>
          <p:blipFill rotWithShape="1">
            <a:blip r:embed="rId4">
              <a:alphaModFix/>
            </a:blip>
            <a:srcRect l="31983" r="38150"/>
            <a:stretch/>
          </p:blipFill>
          <p:spPr>
            <a:xfrm>
              <a:off x="3305400" y="0"/>
              <a:ext cx="2304900" cy="5143500"/>
            </a:xfrm>
            <a:prstGeom prst="snip2DiagRect">
              <a:avLst>
                <a:gd name="adj1" fmla="val 0"/>
                <a:gd name="adj2" fmla="val 26611"/>
              </a:avLst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398" name="Google Shape;398;p43"/>
            <p:cNvSpPr/>
            <p:nvPr/>
          </p:nvSpPr>
          <p:spPr>
            <a:xfrm>
              <a:off x="4996100" y="0"/>
              <a:ext cx="614400" cy="6108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3"/>
            <p:cNvSpPr/>
            <p:nvPr/>
          </p:nvSpPr>
          <p:spPr>
            <a:xfrm rot="10715396">
              <a:off x="3312736" y="4519683"/>
              <a:ext cx="585177" cy="633485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grpSp>
        <p:nvGrpSpPr>
          <p:cNvPr id="400" name="Google Shape;400;p43"/>
          <p:cNvGrpSpPr/>
          <p:nvPr/>
        </p:nvGrpSpPr>
        <p:grpSpPr>
          <a:xfrm>
            <a:off x="4515991" y="3075686"/>
            <a:ext cx="484643" cy="484656"/>
            <a:chOff x="8039308" y="3119110"/>
            <a:chExt cx="376538" cy="376578"/>
          </a:xfrm>
        </p:grpSpPr>
        <p:sp>
          <p:nvSpPr>
            <p:cNvPr id="401" name="Google Shape;401;p43"/>
            <p:cNvSpPr/>
            <p:nvPr/>
          </p:nvSpPr>
          <p:spPr>
            <a:xfrm>
              <a:off x="8039308" y="3119110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5" y="1"/>
                  </a:moveTo>
                  <a:cubicBezTo>
                    <a:pt x="3502" y="1"/>
                    <a:pt x="2289" y="503"/>
                    <a:pt x="1396" y="1397"/>
                  </a:cubicBezTo>
                  <a:cubicBezTo>
                    <a:pt x="503" y="2290"/>
                    <a:pt x="1" y="3502"/>
                    <a:pt x="1" y="4766"/>
                  </a:cubicBezTo>
                  <a:cubicBezTo>
                    <a:pt x="1" y="6029"/>
                    <a:pt x="503" y="7240"/>
                    <a:pt x="1396" y="8134"/>
                  </a:cubicBezTo>
                  <a:cubicBezTo>
                    <a:pt x="2289" y="9027"/>
                    <a:pt x="3502" y="9530"/>
                    <a:pt x="4765" y="9530"/>
                  </a:cubicBezTo>
                  <a:cubicBezTo>
                    <a:pt x="6029" y="9530"/>
                    <a:pt x="7240" y="9027"/>
                    <a:pt x="8134" y="8134"/>
                  </a:cubicBezTo>
                  <a:cubicBezTo>
                    <a:pt x="9027" y="7240"/>
                    <a:pt x="9529" y="6029"/>
                    <a:pt x="9529" y="4766"/>
                  </a:cubicBezTo>
                  <a:cubicBezTo>
                    <a:pt x="9529" y="3502"/>
                    <a:pt x="9027" y="2290"/>
                    <a:pt x="8134" y="1397"/>
                  </a:cubicBezTo>
                  <a:cubicBezTo>
                    <a:pt x="7240" y="503"/>
                    <a:pt x="6029" y="1"/>
                    <a:pt x="47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3"/>
            <p:cNvSpPr/>
            <p:nvPr/>
          </p:nvSpPr>
          <p:spPr>
            <a:xfrm>
              <a:off x="8102058" y="3144123"/>
              <a:ext cx="312524" cy="350498"/>
            </a:xfrm>
            <a:custGeom>
              <a:avLst/>
              <a:gdLst/>
              <a:ahLst/>
              <a:cxnLst/>
              <a:rect l="l" t="t" r="r" b="b"/>
              <a:pathLst>
                <a:path w="7909" h="8870" extrusionOk="0">
                  <a:moveTo>
                    <a:pt x="3181" y="0"/>
                  </a:moveTo>
                  <a:lnTo>
                    <a:pt x="2215" y="2224"/>
                  </a:lnTo>
                  <a:lnTo>
                    <a:pt x="1281" y="3096"/>
                  </a:lnTo>
                  <a:lnTo>
                    <a:pt x="0" y="5183"/>
                  </a:lnTo>
                  <a:lnTo>
                    <a:pt x="3691" y="8869"/>
                  </a:lnTo>
                  <a:cubicBezTo>
                    <a:pt x="5886" y="8635"/>
                    <a:pt x="7635" y="6910"/>
                    <a:pt x="7908" y="4727"/>
                  </a:cubicBezTo>
                  <a:lnTo>
                    <a:pt x="318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3"/>
            <p:cNvSpPr/>
            <p:nvPr/>
          </p:nvSpPr>
          <p:spPr>
            <a:xfrm>
              <a:off x="8101939" y="3144123"/>
              <a:ext cx="251434" cy="326236"/>
            </a:xfrm>
            <a:custGeom>
              <a:avLst/>
              <a:gdLst/>
              <a:ahLst/>
              <a:cxnLst/>
              <a:rect l="l" t="t" r="r" b="b"/>
              <a:pathLst>
                <a:path w="6363" h="8256" extrusionOk="0">
                  <a:moveTo>
                    <a:pt x="3180" y="0"/>
                  </a:moveTo>
                  <a:lnTo>
                    <a:pt x="0" y="5183"/>
                  </a:lnTo>
                  <a:lnTo>
                    <a:pt x="2024" y="7137"/>
                  </a:lnTo>
                  <a:lnTo>
                    <a:pt x="3181" y="8256"/>
                  </a:lnTo>
                  <a:lnTo>
                    <a:pt x="4338" y="7137"/>
                  </a:lnTo>
                  <a:lnTo>
                    <a:pt x="6363" y="5183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3"/>
            <p:cNvSpPr/>
            <p:nvPr/>
          </p:nvSpPr>
          <p:spPr>
            <a:xfrm>
              <a:off x="8227676" y="3144123"/>
              <a:ext cx="125737" cy="326236"/>
            </a:xfrm>
            <a:custGeom>
              <a:avLst/>
              <a:gdLst/>
              <a:ahLst/>
              <a:cxnLst/>
              <a:rect l="l" t="t" r="r" b="b"/>
              <a:pathLst>
                <a:path w="3182" h="8256" extrusionOk="0">
                  <a:moveTo>
                    <a:pt x="0" y="0"/>
                  </a:moveTo>
                  <a:lnTo>
                    <a:pt x="0" y="8256"/>
                  </a:lnTo>
                  <a:lnTo>
                    <a:pt x="1159" y="7137"/>
                  </a:lnTo>
                  <a:lnTo>
                    <a:pt x="3182" y="51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3"/>
            <p:cNvSpPr/>
            <p:nvPr/>
          </p:nvSpPr>
          <p:spPr>
            <a:xfrm>
              <a:off x="8102018" y="3143807"/>
              <a:ext cx="125697" cy="204885"/>
            </a:xfrm>
            <a:custGeom>
              <a:avLst/>
              <a:gdLst/>
              <a:ahLst/>
              <a:cxnLst/>
              <a:rect l="l" t="t" r="r" b="b"/>
              <a:pathLst>
                <a:path w="3181" h="5185" extrusionOk="0">
                  <a:moveTo>
                    <a:pt x="3180" y="1"/>
                  </a:moveTo>
                  <a:lnTo>
                    <a:pt x="0" y="5184"/>
                  </a:lnTo>
                  <a:lnTo>
                    <a:pt x="2391" y="5184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3"/>
            <p:cNvSpPr/>
            <p:nvPr/>
          </p:nvSpPr>
          <p:spPr>
            <a:xfrm>
              <a:off x="8227676" y="3143807"/>
              <a:ext cx="125697" cy="204885"/>
            </a:xfrm>
            <a:custGeom>
              <a:avLst/>
              <a:gdLst/>
              <a:ahLst/>
              <a:cxnLst/>
              <a:rect l="l" t="t" r="r" b="b"/>
              <a:pathLst>
                <a:path w="3181" h="5185" extrusionOk="0">
                  <a:moveTo>
                    <a:pt x="0" y="1"/>
                  </a:moveTo>
                  <a:lnTo>
                    <a:pt x="790" y="5184"/>
                  </a:lnTo>
                  <a:lnTo>
                    <a:pt x="3181" y="51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43"/>
          <p:cNvGrpSpPr/>
          <p:nvPr/>
        </p:nvGrpSpPr>
        <p:grpSpPr>
          <a:xfrm>
            <a:off x="4515991" y="1344035"/>
            <a:ext cx="484643" cy="484643"/>
            <a:chOff x="7223205" y="3119149"/>
            <a:chExt cx="376538" cy="376538"/>
          </a:xfrm>
        </p:grpSpPr>
        <p:sp>
          <p:nvSpPr>
            <p:cNvPr id="408" name="Google Shape;408;p43"/>
            <p:cNvSpPr/>
            <p:nvPr/>
          </p:nvSpPr>
          <p:spPr>
            <a:xfrm>
              <a:off x="7223205" y="3119149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1"/>
                  </a:moveTo>
                  <a:cubicBezTo>
                    <a:pt x="3501" y="1"/>
                    <a:pt x="2289" y="502"/>
                    <a:pt x="1395" y="1396"/>
                  </a:cubicBezTo>
                  <a:cubicBezTo>
                    <a:pt x="502" y="2289"/>
                    <a:pt x="0" y="3501"/>
                    <a:pt x="0" y="4765"/>
                  </a:cubicBezTo>
                  <a:cubicBezTo>
                    <a:pt x="0" y="6028"/>
                    <a:pt x="502" y="7240"/>
                    <a:pt x="1395" y="8134"/>
                  </a:cubicBezTo>
                  <a:cubicBezTo>
                    <a:pt x="2289" y="9027"/>
                    <a:pt x="3501" y="9529"/>
                    <a:pt x="4764" y="9529"/>
                  </a:cubicBezTo>
                  <a:cubicBezTo>
                    <a:pt x="6027" y="9529"/>
                    <a:pt x="7240" y="9027"/>
                    <a:pt x="8133" y="8134"/>
                  </a:cubicBezTo>
                  <a:cubicBezTo>
                    <a:pt x="9027" y="7240"/>
                    <a:pt x="9528" y="6028"/>
                    <a:pt x="9528" y="4765"/>
                  </a:cubicBezTo>
                  <a:cubicBezTo>
                    <a:pt x="9528" y="3501"/>
                    <a:pt x="9027" y="2289"/>
                    <a:pt x="8133" y="1396"/>
                  </a:cubicBezTo>
                  <a:cubicBezTo>
                    <a:pt x="7240" y="502"/>
                    <a:pt x="6027" y="1"/>
                    <a:pt x="47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3"/>
            <p:cNvSpPr/>
            <p:nvPr/>
          </p:nvSpPr>
          <p:spPr>
            <a:xfrm>
              <a:off x="7252801" y="3144636"/>
              <a:ext cx="346507" cy="350498"/>
            </a:xfrm>
            <a:custGeom>
              <a:avLst/>
              <a:gdLst/>
              <a:ahLst/>
              <a:cxnLst/>
              <a:rect l="l" t="t" r="r" b="b"/>
              <a:pathLst>
                <a:path w="8769" h="8870" extrusionOk="0">
                  <a:moveTo>
                    <a:pt x="4296" y="0"/>
                  </a:moveTo>
                  <a:lnTo>
                    <a:pt x="4177" y="262"/>
                  </a:lnTo>
                  <a:lnTo>
                    <a:pt x="4017" y="101"/>
                  </a:lnTo>
                  <a:lnTo>
                    <a:pt x="2552" y="2475"/>
                  </a:lnTo>
                  <a:lnTo>
                    <a:pt x="0" y="4118"/>
                  </a:lnTo>
                  <a:lnTo>
                    <a:pt x="3856" y="7973"/>
                  </a:lnTo>
                  <a:lnTo>
                    <a:pt x="3738" y="8234"/>
                  </a:lnTo>
                  <a:lnTo>
                    <a:pt x="4371" y="8870"/>
                  </a:lnTo>
                  <a:cubicBezTo>
                    <a:pt x="6721" y="8697"/>
                    <a:pt x="8597" y="6821"/>
                    <a:pt x="8769" y="4472"/>
                  </a:cubicBezTo>
                  <a:lnTo>
                    <a:pt x="4296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3"/>
            <p:cNvSpPr/>
            <p:nvPr/>
          </p:nvSpPr>
          <p:spPr>
            <a:xfrm>
              <a:off x="7252841" y="3148627"/>
              <a:ext cx="317384" cy="317384"/>
            </a:xfrm>
            <a:custGeom>
              <a:avLst/>
              <a:gdLst/>
              <a:ahLst/>
              <a:cxnLst/>
              <a:rect l="l" t="t" r="r" b="b"/>
              <a:pathLst>
                <a:path w="8032" h="8032" extrusionOk="0">
                  <a:moveTo>
                    <a:pt x="4016" y="0"/>
                  </a:moveTo>
                  <a:lnTo>
                    <a:pt x="0" y="4017"/>
                  </a:lnTo>
                  <a:lnTo>
                    <a:pt x="4016" y="8032"/>
                  </a:lnTo>
                  <a:lnTo>
                    <a:pt x="8032" y="4017"/>
                  </a:lnTo>
                  <a:lnTo>
                    <a:pt x="40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3"/>
            <p:cNvSpPr/>
            <p:nvPr/>
          </p:nvSpPr>
          <p:spPr>
            <a:xfrm>
              <a:off x="7411573" y="3148627"/>
              <a:ext cx="158732" cy="317464"/>
            </a:xfrm>
            <a:custGeom>
              <a:avLst/>
              <a:gdLst/>
              <a:ahLst/>
              <a:cxnLst/>
              <a:rect l="l" t="t" r="r" b="b"/>
              <a:pathLst>
                <a:path w="4017" h="8034" extrusionOk="0">
                  <a:moveTo>
                    <a:pt x="0" y="0"/>
                  </a:moveTo>
                  <a:lnTo>
                    <a:pt x="0" y="8034"/>
                  </a:lnTo>
                  <a:lnTo>
                    <a:pt x="4017" y="40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3"/>
            <p:cNvSpPr/>
            <p:nvPr/>
          </p:nvSpPr>
          <p:spPr>
            <a:xfrm>
              <a:off x="7400508" y="3144874"/>
              <a:ext cx="22128" cy="48564"/>
            </a:xfrm>
            <a:custGeom>
              <a:avLst/>
              <a:gdLst/>
              <a:ahLst/>
              <a:cxnLst/>
              <a:rect l="l" t="t" r="r" b="b"/>
              <a:pathLst>
                <a:path w="560" h="1229" extrusionOk="0">
                  <a:moveTo>
                    <a:pt x="1" y="0"/>
                  </a:moveTo>
                  <a:lnTo>
                    <a:pt x="1" y="1229"/>
                  </a:lnTo>
                  <a:lnTo>
                    <a:pt x="559" y="1229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3"/>
            <p:cNvSpPr/>
            <p:nvPr/>
          </p:nvSpPr>
          <p:spPr>
            <a:xfrm>
              <a:off x="7411573" y="3144874"/>
              <a:ext cx="11064" cy="48564"/>
            </a:xfrm>
            <a:custGeom>
              <a:avLst/>
              <a:gdLst/>
              <a:ahLst/>
              <a:cxnLst/>
              <a:rect l="l" t="t" r="r" b="b"/>
              <a:pathLst>
                <a:path w="280" h="1229" extrusionOk="0">
                  <a:moveTo>
                    <a:pt x="0" y="0"/>
                  </a:moveTo>
                  <a:lnTo>
                    <a:pt x="0" y="1229"/>
                  </a:lnTo>
                  <a:lnTo>
                    <a:pt x="279" y="1229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3"/>
            <p:cNvSpPr/>
            <p:nvPr/>
          </p:nvSpPr>
          <p:spPr>
            <a:xfrm>
              <a:off x="7400508" y="3329488"/>
              <a:ext cx="22128" cy="48564"/>
            </a:xfrm>
            <a:custGeom>
              <a:avLst/>
              <a:gdLst/>
              <a:ahLst/>
              <a:cxnLst/>
              <a:rect l="l" t="t" r="r" b="b"/>
              <a:pathLst>
                <a:path w="560" h="1229" extrusionOk="0">
                  <a:moveTo>
                    <a:pt x="1" y="0"/>
                  </a:moveTo>
                  <a:lnTo>
                    <a:pt x="1" y="1229"/>
                  </a:lnTo>
                  <a:lnTo>
                    <a:pt x="559" y="1229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3"/>
            <p:cNvSpPr/>
            <p:nvPr/>
          </p:nvSpPr>
          <p:spPr>
            <a:xfrm>
              <a:off x="7411573" y="3329488"/>
              <a:ext cx="11064" cy="48564"/>
            </a:xfrm>
            <a:custGeom>
              <a:avLst/>
              <a:gdLst/>
              <a:ahLst/>
              <a:cxnLst/>
              <a:rect l="l" t="t" r="r" b="b"/>
              <a:pathLst>
                <a:path w="280" h="1229" extrusionOk="0">
                  <a:moveTo>
                    <a:pt x="0" y="0"/>
                  </a:moveTo>
                  <a:lnTo>
                    <a:pt x="0" y="1229"/>
                  </a:lnTo>
                  <a:lnTo>
                    <a:pt x="279" y="1229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3"/>
            <p:cNvSpPr/>
            <p:nvPr/>
          </p:nvSpPr>
          <p:spPr>
            <a:xfrm>
              <a:off x="7400508" y="3421399"/>
              <a:ext cx="22128" cy="48564"/>
            </a:xfrm>
            <a:custGeom>
              <a:avLst/>
              <a:gdLst/>
              <a:ahLst/>
              <a:cxnLst/>
              <a:rect l="l" t="t" r="r" b="b"/>
              <a:pathLst>
                <a:path w="560" h="1229" extrusionOk="0">
                  <a:moveTo>
                    <a:pt x="1" y="1"/>
                  </a:moveTo>
                  <a:lnTo>
                    <a:pt x="1" y="1228"/>
                  </a:lnTo>
                  <a:lnTo>
                    <a:pt x="559" y="1228"/>
                  </a:lnTo>
                  <a:lnTo>
                    <a:pt x="5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3"/>
            <p:cNvSpPr/>
            <p:nvPr/>
          </p:nvSpPr>
          <p:spPr>
            <a:xfrm>
              <a:off x="7411573" y="3421399"/>
              <a:ext cx="11064" cy="48564"/>
            </a:xfrm>
            <a:custGeom>
              <a:avLst/>
              <a:gdLst/>
              <a:ahLst/>
              <a:cxnLst/>
              <a:rect l="l" t="t" r="r" b="b"/>
              <a:pathLst>
                <a:path w="280" h="1229" extrusionOk="0">
                  <a:moveTo>
                    <a:pt x="0" y="1"/>
                  </a:moveTo>
                  <a:lnTo>
                    <a:pt x="0" y="1228"/>
                  </a:lnTo>
                  <a:lnTo>
                    <a:pt x="279" y="1228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3"/>
            <p:cNvSpPr/>
            <p:nvPr/>
          </p:nvSpPr>
          <p:spPr>
            <a:xfrm>
              <a:off x="7400508" y="3236825"/>
              <a:ext cx="22128" cy="48603"/>
            </a:xfrm>
            <a:custGeom>
              <a:avLst/>
              <a:gdLst/>
              <a:ahLst/>
              <a:cxnLst/>
              <a:rect l="l" t="t" r="r" b="b"/>
              <a:pathLst>
                <a:path w="560" h="1230" extrusionOk="0">
                  <a:moveTo>
                    <a:pt x="1" y="1"/>
                  </a:moveTo>
                  <a:lnTo>
                    <a:pt x="1" y="1229"/>
                  </a:lnTo>
                  <a:lnTo>
                    <a:pt x="559" y="1229"/>
                  </a:lnTo>
                  <a:lnTo>
                    <a:pt x="5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3"/>
            <p:cNvSpPr/>
            <p:nvPr/>
          </p:nvSpPr>
          <p:spPr>
            <a:xfrm>
              <a:off x="7411573" y="3236825"/>
              <a:ext cx="11064" cy="48603"/>
            </a:xfrm>
            <a:custGeom>
              <a:avLst/>
              <a:gdLst/>
              <a:ahLst/>
              <a:cxnLst/>
              <a:rect l="l" t="t" r="r" b="b"/>
              <a:pathLst>
                <a:path w="280" h="1230" extrusionOk="0">
                  <a:moveTo>
                    <a:pt x="0" y="1"/>
                  </a:moveTo>
                  <a:lnTo>
                    <a:pt x="0" y="1229"/>
                  </a:lnTo>
                  <a:lnTo>
                    <a:pt x="279" y="1229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43"/>
          <p:cNvGrpSpPr/>
          <p:nvPr/>
        </p:nvGrpSpPr>
        <p:grpSpPr>
          <a:xfrm>
            <a:off x="1701334" y="3075686"/>
            <a:ext cx="484643" cy="484656"/>
            <a:chOff x="6417533" y="3119110"/>
            <a:chExt cx="376538" cy="376578"/>
          </a:xfrm>
        </p:grpSpPr>
        <p:sp>
          <p:nvSpPr>
            <p:cNvPr id="421" name="Google Shape;421;p43"/>
            <p:cNvSpPr/>
            <p:nvPr/>
          </p:nvSpPr>
          <p:spPr>
            <a:xfrm>
              <a:off x="6417533" y="3119110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5" y="1"/>
                  </a:moveTo>
                  <a:cubicBezTo>
                    <a:pt x="3501" y="1"/>
                    <a:pt x="2289" y="503"/>
                    <a:pt x="1396" y="1397"/>
                  </a:cubicBezTo>
                  <a:cubicBezTo>
                    <a:pt x="502" y="2290"/>
                    <a:pt x="1" y="3502"/>
                    <a:pt x="1" y="4765"/>
                  </a:cubicBezTo>
                  <a:cubicBezTo>
                    <a:pt x="1" y="6029"/>
                    <a:pt x="502" y="7240"/>
                    <a:pt x="1396" y="8134"/>
                  </a:cubicBezTo>
                  <a:cubicBezTo>
                    <a:pt x="2289" y="9027"/>
                    <a:pt x="3501" y="9530"/>
                    <a:pt x="4765" y="9530"/>
                  </a:cubicBezTo>
                  <a:cubicBezTo>
                    <a:pt x="6028" y="9530"/>
                    <a:pt x="7240" y="9027"/>
                    <a:pt x="8134" y="8134"/>
                  </a:cubicBezTo>
                  <a:cubicBezTo>
                    <a:pt x="9027" y="7240"/>
                    <a:pt x="9529" y="6029"/>
                    <a:pt x="9529" y="4765"/>
                  </a:cubicBezTo>
                  <a:cubicBezTo>
                    <a:pt x="9529" y="3502"/>
                    <a:pt x="9027" y="2290"/>
                    <a:pt x="8134" y="1397"/>
                  </a:cubicBezTo>
                  <a:cubicBezTo>
                    <a:pt x="7240" y="503"/>
                    <a:pt x="6028" y="1"/>
                    <a:pt x="47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3"/>
            <p:cNvSpPr/>
            <p:nvPr/>
          </p:nvSpPr>
          <p:spPr>
            <a:xfrm>
              <a:off x="6479453" y="3186562"/>
              <a:ext cx="312919" cy="308573"/>
            </a:xfrm>
            <a:custGeom>
              <a:avLst/>
              <a:gdLst/>
              <a:ahLst/>
              <a:cxnLst/>
              <a:rect l="l" t="t" r="r" b="b"/>
              <a:pathLst>
                <a:path w="7919" h="7809" extrusionOk="0">
                  <a:moveTo>
                    <a:pt x="2101" y="1"/>
                  </a:moveTo>
                  <a:cubicBezTo>
                    <a:pt x="1682" y="1"/>
                    <a:pt x="1238" y="78"/>
                    <a:pt x="968" y="348"/>
                  </a:cubicBezTo>
                  <a:cubicBezTo>
                    <a:pt x="340" y="976"/>
                    <a:pt x="0" y="1670"/>
                    <a:pt x="0" y="1670"/>
                  </a:cubicBezTo>
                  <a:lnTo>
                    <a:pt x="1448" y="3045"/>
                  </a:lnTo>
                  <a:lnTo>
                    <a:pt x="607" y="4847"/>
                  </a:lnTo>
                  <a:lnTo>
                    <a:pt x="3570" y="7809"/>
                  </a:lnTo>
                  <a:cubicBezTo>
                    <a:pt x="5808" y="7636"/>
                    <a:pt x="7614" y="5918"/>
                    <a:pt x="7918" y="3717"/>
                  </a:cubicBezTo>
                  <a:lnTo>
                    <a:pt x="5140" y="938"/>
                  </a:lnTo>
                  <a:lnTo>
                    <a:pt x="4205" y="1173"/>
                  </a:lnTo>
                  <a:lnTo>
                    <a:pt x="3168" y="137"/>
                  </a:lnTo>
                  <a:cubicBezTo>
                    <a:pt x="3168" y="137"/>
                    <a:pt x="2657" y="1"/>
                    <a:pt x="2101" y="1"/>
                  </a:cubicBez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3"/>
            <p:cNvSpPr/>
            <p:nvPr/>
          </p:nvSpPr>
          <p:spPr>
            <a:xfrm>
              <a:off x="6503439" y="3223627"/>
              <a:ext cx="173115" cy="154464"/>
            </a:xfrm>
            <a:custGeom>
              <a:avLst/>
              <a:gdLst/>
              <a:ahLst/>
              <a:cxnLst/>
              <a:rect l="l" t="t" r="r" b="b"/>
              <a:pathLst>
                <a:path w="4381" h="3909" extrusionOk="0">
                  <a:moveTo>
                    <a:pt x="1044" y="0"/>
                  </a:moveTo>
                  <a:lnTo>
                    <a:pt x="0" y="3909"/>
                  </a:lnTo>
                  <a:lnTo>
                    <a:pt x="3337" y="3909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3"/>
            <p:cNvSpPr/>
            <p:nvPr/>
          </p:nvSpPr>
          <p:spPr>
            <a:xfrm>
              <a:off x="6544614" y="3223627"/>
              <a:ext cx="190344" cy="192715"/>
            </a:xfrm>
            <a:custGeom>
              <a:avLst/>
              <a:gdLst/>
              <a:ahLst/>
              <a:cxnLst/>
              <a:rect l="l" t="t" r="r" b="b"/>
              <a:pathLst>
                <a:path w="4817" h="4877" extrusionOk="0">
                  <a:moveTo>
                    <a:pt x="1" y="0"/>
                  </a:moveTo>
                  <a:lnTo>
                    <a:pt x="973" y="4876"/>
                  </a:lnTo>
                  <a:lnTo>
                    <a:pt x="4816" y="4876"/>
                  </a:lnTo>
                  <a:lnTo>
                    <a:pt x="34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3"/>
            <p:cNvSpPr/>
            <p:nvPr/>
          </p:nvSpPr>
          <p:spPr>
            <a:xfrm>
              <a:off x="6479453" y="3169570"/>
              <a:ext cx="147865" cy="89541"/>
            </a:xfrm>
            <a:custGeom>
              <a:avLst/>
              <a:gdLst/>
              <a:ahLst/>
              <a:cxnLst/>
              <a:rect l="l" t="t" r="r" b="b"/>
              <a:pathLst>
                <a:path w="3742" h="2266" extrusionOk="0">
                  <a:moveTo>
                    <a:pt x="1899" y="0"/>
                  </a:moveTo>
                  <a:cubicBezTo>
                    <a:pt x="1162" y="0"/>
                    <a:pt x="480" y="482"/>
                    <a:pt x="260" y="1223"/>
                  </a:cubicBezTo>
                  <a:lnTo>
                    <a:pt x="0" y="2100"/>
                  </a:lnTo>
                  <a:lnTo>
                    <a:pt x="557" y="2266"/>
                  </a:lnTo>
                  <a:lnTo>
                    <a:pt x="816" y="1389"/>
                  </a:lnTo>
                  <a:cubicBezTo>
                    <a:pt x="962" y="900"/>
                    <a:pt x="1411" y="582"/>
                    <a:pt x="1898" y="582"/>
                  </a:cubicBezTo>
                  <a:cubicBezTo>
                    <a:pt x="2004" y="582"/>
                    <a:pt x="2112" y="597"/>
                    <a:pt x="2219" y="629"/>
                  </a:cubicBezTo>
                  <a:cubicBezTo>
                    <a:pt x="2575" y="735"/>
                    <a:pt x="2839" y="1001"/>
                    <a:pt x="2958" y="1325"/>
                  </a:cubicBezTo>
                  <a:lnTo>
                    <a:pt x="2777" y="1370"/>
                  </a:lnTo>
                  <a:lnTo>
                    <a:pt x="3420" y="2161"/>
                  </a:lnTo>
                  <a:lnTo>
                    <a:pt x="3742" y="1160"/>
                  </a:lnTo>
                  <a:lnTo>
                    <a:pt x="3529" y="1204"/>
                  </a:lnTo>
                  <a:cubicBezTo>
                    <a:pt x="3366" y="677"/>
                    <a:pt x="2952" y="239"/>
                    <a:pt x="2384" y="71"/>
                  </a:cubicBezTo>
                  <a:cubicBezTo>
                    <a:pt x="2222" y="23"/>
                    <a:pt x="2059" y="0"/>
                    <a:pt x="18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3"/>
            <p:cNvSpPr/>
            <p:nvPr/>
          </p:nvSpPr>
          <p:spPr>
            <a:xfrm>
              <a:off x="6544811" y="3169491"/>
              <a:ext cx="82665" cy="85471"/>
            </a:xfrm>
            <a:custGeom>
              <a:avLst/>
              <a:gdLst/>
              <a:ahLst/>
              <a:cxnLst/>
              <a:rect l="l" t="t" r="r" b="b"/>
              <a:pathLst>
                <a:path w="2092" h="2163" extrusionOk="0">
                  <a:moveTo>
                    <a:pt x="247" y="1"/>
                  </a:moveTo>
                  <a:cubicBezTo>
                    <a:pt x="164" y="1"/>
                    <a:pt x="82" y="7"/>
                    <a:pt x="1" y="19"/>
                  </a:cubicBezTo>
                  <a:lnTo>
                    <a:pt x="1" y="610"/>
                  </a:lnTo>
                  <a:cubicBezTo>
                    <a:pt x="81" y="592"/>
                    <a:pt x="164" y="582"/>
                    <a:pt x="247" y="582"/>
                  </a:cubicBezTo>
                  <a:cubicBezTo>
                    <a:pt x="353" y="582"/>
                    <a:pt x="461" y="597"/>
                    <a:pt x="569" y="629"/>
                  </a:cubicBezTo>
                  <a:cubicBezTo>
                    <a:pt x="925" y="734"/>
                    <a:pt x="1189" y="1002"/>
                    <a:pt x="1308" y="1326"/>
                  </a:cubicBezTo>
                  <a:lnTo>
                    <a:pt x="1127" y="1371"/>
                  </a:lnTo>
                  <a:lnTo>
                    <a:pt x="1770" y="2162"/>
                  </a:lnTo>
                  <a:lnTo>
                    <a:pt x="2092" y="1161"/>
                  </a:lnTo>
                  <a:lnTo>
                    <a:pt x="1880" y="1204"/>
                  </a:lnTo>
                  <a:cubicBezTo>
                    <a:pt x="1716" y="679"/>
                    <a:pt x="1301" y="240"/>
                    <a:pt x="734" y="72"/>
                  </a:cubicBezTo>
                  <a:cubicBezTo>
                    <a:pt x="572" y="24"/>
                    <a:pt x="408" y="1"/>
                    <a:pt x="247" y="1"/>
                  </a:cubicBez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3"/>
            <p:cNvSpPr/>
            <p:nvPr/>
          </p:nvSpPr>
          <p:spPr>
            <a:xfrm>
              <a:off x="6639766" y="3223627"/>
              <a:ext cx="95192" cy="192715"/>
            </a:xfrm>
            <a:custGeom>
              <a:avLst/>
              <a:gdLst/>
              <a:ahLst/>
              <a:cxnLst/>
              <a:rect l="l" t="t" r="r" b="b"/>
              <a:pathLst>
                <a:path w="2409" h="4877" extrusionOk="0">
                  <a:moveTo>
                    <a:pt x="0" y="0"/>
                  </a:moveTo>
                  <a:lnTo>
                    <a:pt x="0" y="4876"/>
                  </a:lnTo>
                  <a:lnTo>
                    <a:pt x="2408" y="4876"/>
                  </a:lnTo>
                  <a:lnTo>
                    <a:pt x="108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43"/>
          <p:cNvGrpSpPr/>
          <p:nvPr/>
        </p:nvGrpSpPr>
        <p:grpSpPr>
          <a:xfrm>
            <a:off x="1701334" y="1344026"/>
            <a:ext cx="484643" cy="484658"/>
            <a:chOff x="5601509" y="3119110"/>
            <a:chExt cx="376538" cy="376696"/>
          </a:xfrm>
        </p:grpSpPr>
        <p:sp>
          <p:nvSpPr>
            <p:cNvPr id="429" name="Google Shape;429;p43"/>
            <p:cNvSpPr/>
            <p:nvPr/>
          </p:nvSpPr>
          <p:spPr>
            <a:xfrm>
              <a:off x="5601509" y="311911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1"/>
                  </a:moveTo>
                  <a:cubicBezTo>
                    <a:pt x="3500" y="1"/>
                    <a:pt x="2289" y="502"/>
                    <a:pt x="1395" y="1396"/>
                  </a:cubicBezTo>
                  <a:cubicBezTo>
                    <a:pt x="502" y="2289"/>
                    <a:pt x="0" y="3502"/>
                    <a:pt x="0" y="4765"/>
                  </a:cubicBezTo>
                  <a:cubicBezTo>
                    <a:pt x="0" y="6028"/>
                    <a:pt x="502" y="7240"/>
                    <a:pt x="1395" y="8134"/>
                  </a:cubicBezTo>
                  <a:cubicBezTo>
                    <a:pt x="2289" y="9027"/>
                    <a:pt x="3500" y="9529"/>
                    <a:pt x="4764" y="9529"/>
                  </a:cubicBezTo>
                  <a:cubicBezTo>
                    <a:pt x="6027" y="9529"/>
                    <a:pt x="7240" y="9027"/>
                    <a:pt x="8133" y="8134"/>
                  </a:cubicBezTo>
                  <a:cubicBezTo>
                    <a:pt x="9027" y="7240"/>
                    <a:pt x="9528" y="6028"/>
                    <a:pt x="9528" y="4765"/>
                  </a:cubicBezTo>
                  <a:cubicBezTo>
                    <a:pt x="9528" y="3502"/>
                    <a:pt x="9027" y="2289"/>
                    <a:pt x="8133" y="1396"/>
                  </a:cubicBezTo>
                  <a:cubicBezTo>
                    <a:pt x="7240" y="502"/>
                    <a:pt x="6027" y="1"/>
                    <a:pt x="4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3"/>
            <p:cNvSpPr/>
            <p:nvPr/>
          </p:nvSpPr>
          <p:spPr>
            <a:xfrm>
              <a:off x="5670107" y="3260376"/>
              <a:ext cx="306834" cy="235430"/>
            </a:xfrm>
            <a:custGeom>
              <a:avLst/>
              <a:gdLst/>
              <a:ahLst/>
              <a:cxnLst/>
              <a:rect l="l" t="t" r="r" b="b"/>
              <a:pathLst>
                <a:path w="7765" h="5958" extrusionOk="0">
                  <a:moveTo>
                    <a:pt x="1" y="1"/>
                  </a:moveTo>
                  <a:lnTo>
                    <a:pt x="1511" y="1501"/>
                  </a:lnTo>
                  <a:lnTo>
                    <a:pt x="1" y="3049"/>
                  </a:lnTo>
                  <a:lnTo>
                    <a:pt x="916" y="3934"/>
                  </a:lnTo>
                  <a:lnTo>
                    <a:pt x="281" y="4569"/>
                  </a:lnTo>
                  <a:lnTo>
                    <a:pt x="1376" y="5663"/>
                  </a:lnTo>
                  <a:cubicBezTo>
                    <a:pt x="1891" y="5853"/>
                    <a:pt x="2447" y="5958"/>
                    <a:pt x="3028" y="5958"/>
                  </a:cubicBezTo>
                  <a:cubicBezTo>
                    <a:pt x="5484" y="5958"/>
                    <a:pt x="7505" y="4102"/>
                    <a:pt x="7765" y="1718"/>
                  </a:cubicBezTo>
                  <a:lnTo>
                    <a:pt x="6051" y="8"/>
                  </a:lnTo>
                  <a:lnTo>
                    <a:pt x="6058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3"/>
            <p:cNvSpPr/>
            <p:nvPr/>
          </p:nvSpPr>
          <p:spPr>
            <a:xfrm>
              <a:off x="5839310" y="3398086"/>
              <a:ext cx="59114" cy="42676"/>
            </a:xfrm>
            <a:custGeom>
              <a:avLst/>
              <a:gdLst/>
              <a:ahLst/>
              <a:cxnLst/>
              <a:rect l="l" t="t" r="r" b="b"/>
              <a:pathLst>
                <a:path w="1496" h="1080" extrusionOk="0">
                  <a:moveTo>
                    <a:pt x="840" y="1"/>
                  </a:moveTo>
                  <a:lnTo>
                    <a:pt x="1" y="857"/>
                  </a:lnTo>
                  <a:lnTo>
                    <a:pt x="1495" y="1080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3"/>
            <p:cNvSpPr/>
            <p:nvPr/>
          </p:nvSpPr>
          <p:spPr>
            <a:xfrm>
              <a:off x="5815167" y="3369595"/>
              <a:ext cx="94362" cy="62394"/>
            </a:xfrm>
            <a:custGeom>
              <a:avLst/>
              <a:gdLst/>
              <a:ahLst/>
              <a:cxnLst/>
              <a:rect l="l" t="t" r="r" b="b"/>
              <a:pathLst>
                <a:path w="2388" h="1579" extrusionOk="0">
                  <a:moveTo>
                    <a:pt x="0" y="0"/>
                  </a:moveTo>
                  <a:lnTo>
                    <a:pt x="612" y="1578"/>
                  </a:lnTo>
                  <a:lnTo>
                    <a:pt x="2387" y="2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3"/>
            <p:cNvSpPr/>
            <p:nvPr/>
          </p:nvSpPr>
          <p:spPr>
            <a:xfrm>
              <a:off x="5681250" y="3398086"/>
              <a:ext cx="59075" cy="42676"/>
            </a:xfrm>
            <a:custGeom>
              <a:avLst/>
              <a:gdLst/>
              <a:ahLst/>
              <a:cxnLst/>
              <a:rect l="l" t="t" r="r" b="b"/>
              <a:pathLst>
                <a:path w="1495" h="1080" extrusionOk="0">
                  <a:moveTo>
                    <a:pt x="655" y="1"/>
                  </a:moveTo>
                  <a:lnTo>
                    <a:pt x="1" y="1080"/>
                  </a:lnTo>
                  <a:lnTo>
                    <a:pt x="1495" y="857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3"/>
            <p:cNvSpPr/>
            <p:nvPr/>
          </p:nvSpPr>
          <p:spPr>
            <a:xfrm>
              <a:off x="5670107" y="3369595"/>
              <a:ext cx="94362" cy="62394"/>
            </a:xfrm>
            <a:custGeom>
              <a:avLst/>
              <a:gdLst/>
              <a:ahLst/>
              <a:cxnLst/>
              <a:rect l="l" t="t" r="r" b="b"/>
              <a:pathLst>
                <a:path w="2388" h="1579" extrusionOk="0">
                  <a:moveTo>
                    <a:pt x="2387" y="0"/>
                  </a:moveTo>
                  <a:lnTo>
                    <a:pt x="1" y="282"/>
                  </a:lnTo>
                  <a:lnTo>
                    <a:pt x="1776" y="1578"/>
                  </a:lnTo>
                  <a:lnTo>
                    <a:pt x="238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3"/>
            <p:cNvSpPr/>
            <p:nvPr/>
          </p:nvSpPr>
          <p:spPr>
            <a:xfrm>
              <a:off x="5670147" y="3151512"/>
              <a:ext cx="119730" cy="159483"/>
            </a:xfrm>
            <a:custGeom>
              <a:avLst/>
              <a:gdLst/>
              <a:ahLst/>
              <a:cxnLst/>
              <a:rect l="l" t="t" r="r" b="b"/>
              <a:pathLst>
                <a:path w="3030" h="4036" extrusionOk="0">
                  <a:moveTo>
                    <a:pt x="3029" y="0"/>
                  </a:moveTo>
                  <a:lnTo>
                    <a:pt x="1" y="2751"/>
                  </a:lnTo>
                  <a:lnTo>
                    <a:pt x="1423" y="4036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3"/>
            <p:cNvSpPr/>
            <p:nvPr/>
          </p:nvSpPr>
          <p:spPr>
            <a:xfrm>
              <a:off x="5789838" y="3151512"/>
              <a:ext cx="119691" cy="159483"/>
            </a:xfrm>
            <a:custGeom>
              <a:avLst/>
              <a:gdLst/>
              <a:ahLst/>
              <a:cxnLst/>
              <a:rect l="l" t="t" r="r" b="b"/>
              <a:pathLst>
                <a:path w="3029" h="4036" extrusionOk="0">
                  <a:moveTo>
                    <a:pt x="0" y="0"/>
                  </a:moveTo>
                  <a:lnTo>
                    <a:pt x="1606" y="4036"/>
                  </a:lnTo>
                  <a:lnTo>
                    <a:pt x="3028" y="2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3"/>
            <p:cNvSpPr/>
            <p:nvPr/>
          </p:nvSpPr>
          <p:spPr>
            <a:xfrm>
              <a:off x="5670147" y="3151749"/>
              <a:ext cx="239421" cy="229266"/>
            </a:xfrm>
            <a:custGeom>
              <a:avLst/>
              <a:gdLst/>
              <a:ahLst/>
              <a:cxnLst/>
              <a:rect l="l" t="t" r="r" b="b"/>
              <a:pathLst>
                <a:path w="6059" h="5802" extrusionOk="0">
                  <a:moveTo>
                    <a:pt x="3029" y="1"/>
                  </a:moveTo>
                  <a:lnTo>
                    <a:pt x="1" y="5802"/>
                  </a:lnTo>
                  <a:lnTo>
                    <a:pt x="6058" y="5802"/>
                  </a:lnTo>
                  <a:lnTo>
                    <a:pt x="30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3"/>
            <p:cNvSpPr/>
            <p:nvPr/>
          </p:nvSpPr>
          <p:spPr>
            <a:xfrm>
              <a:off x="5789719" y="3151749"/>
              <a:ext cx="119770" cy="229266"/>
            </a:xfrm>
            <a:custGeom>
              <a:avLst/>
              <a:gdLst/>
              <a:ahLst/>
              <a:cxnLst/>
              <a:rect l="l" t="t" r="r" b="b"/>
              <a:pathLst>
                <a:path w="3031" h="5802" extrusionOk="0">
                  <a:moveTo>
                    <a:pt x="0" y="1"/>
                  </a:moveTo>
                  <a:lnTo>
                    <a:pt x="0" y="5802"/>
                  </a:lnTo>
                  <a:lnTo>
                    <a:pt x="3030" y="58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4"/>
          <p:cNvSpPr txBox="1">
            <a:spLocks noGrp="1"/>
          </p:cNvSpPr>
          <p:nvPr>
            <p:ph type="subTitle" idx="1"/>
          </p:nvPr>
        </p:nvSpPr>
        <p:spPr>
          <a:xfrm>
            <a:off x="891450" y="2954400"/>
            <a:ext cx="2907600" cy="10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sp>
        <p:nvSpPr>
          <p:cNvPr id="444" name="Google Shape;444;p44"/>
          <p:cNvSpPr txBox="1">
            <a:spLocks noGrp="1"/>
          </p:cNvSpPr>
          <p:nvPr>
            <p:ph type="title"/>
          </p:nvPr>
        </p:nvSpPr>
        <p:spPr>
          <a:xfrm>
            <a:off x="891450" y="1392300"/>
            <a:ext cx="3166200" cy="16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the concept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445" name="Google Shape;445;p44"/>
          <p:cNvPicPr preferRelativeResize="0"/>
          <p:nvPr/>
        </p:nvPicPr>
        <p:blipFill rotWithShape="1">
          <a:blip r:embed="rId3">
            <a:alphaModFix/>
          </a:blip>
          <a:srcRect l="25521" r="25521"/>
          <a:stretch/>
        </p:blipFill>
        <p:spPr>
          <a:xfrm>
            <a:off x="4667250" y="0"/>
            <a:ext cx="447674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44"/>
          <p:cNvGrpSpPr/>
          <p:nvPr/>
        </p:nvGrpSpPr>
        <p:grpSpPr>
          <a:xfrm>
            <a:off x="4335667" y="414033"/>
            <a:ext cx="4474200" cy="4471500"/>
            <a:chOff x="4335667" y="414033"/>
            <a:chExt cx="4474200" cy="4471500"/>
          </a:xfrm>
        </p:grpSpPr>
        <p:pic>
          <p:nvPicPr>
            <p:cNvPr id="447" name="Google Shape;447;p44"/>
            <p:cNvPicPr preferRelativeResize="0"/>
            <p:nvPr/>
          </p:nvPicPr>
          <p:blipFill rotWithShape="1">
            <a:blip r:embed="rId4">
              <a:alphaModFix/>
            </a:blip>
            <a:srcRect l="21998" t="-390" r="11299" b="390"/>
            <a:stretch/>
          </p:blipFill>
          <p:spPr>
            <a:xfrm rot="167115">
              <a:off x="4436643" y="515323"/>
              <a:ext cx="4272247" cy="4268922"/>
            </a:xfrm>
            <a:prstGeom prst="snip2DiagRect">
              <a:avLst>
                <a:gd name="adj1" fmla="val 14936"/>
                <a:gd name="adj2" fmla="val 0"/>
              </a:avLst>
            </a:prstGeom>
            <a:noFill/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</p:pic>
        <p:sp>
          <p:nvSpPr>
            <p:cNvPr id="448" name="Google Shape;448;p44"/>
            <p:cNvSpPr/>
            <p:nvPr/>
          </p:nvSpPr>
          <p:spPr>
            <a:xfrm rot="10630536" flipH="1">
              <a:off x="7953300" y="4269559"/>
              <a:ext cx="700151" cy="571282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4"/>
            <p:cNvSpPr/>
            <p:nvPr/>
          </p:nvSpPr>
          <p:spPr>
            <a:xfrm rot="-168264" flipH="1">
              <a:off x="4498382" y="475894"/>
              <a:ext cx="680615" cy="562563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50" name="Google Shape;450;p44"/>
          <p:cNvPicPr preferRelativeResize="0"/>
          <p:nvPr/>
        </p:nvPicPr>
        <p:blipFill rotWithShape="1">
          <a:blip r:embed="rId5">
            <a:alphaModFix/>
          </a:blip>
          <a:srcRect l="29258" t="23628" r="29258" b="23628"/>
          <a:stretch/>
        </p:blipFill>
        <p:spPr>
          <a:xfrm flipH="1">
            <a:off x="0" y="459575"/>
            <a:ext cx="1381125" cy="4730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45"/>
          <p:cNvGrpSpPr/>
          <p:nvPr/>
        </p:nvGrpSpPr>
        <p:grpSpPr>
          <a:xfrm rot="-142299">
            <a:off x="292447" y="112879"/>
            <a:ext cx="8750373" cy="5050378"/>
            <a:chOff x="635401" y="558000"/>
            <a:chExt cx="6025000" cy="4029062"/>
          </a:xfrm>
        </p:grpSpPr>
        <p:sp>
          <p:nvSpPr>
            <p:cNvPr id="457" name="Google Shape;457;p45"/>
            <p:cNvSpPr/>
            <p:nvPr/>
          </p:nvSpPr>
          <p:spPr>
            <a:xfrm>
              <a:off x="638900" y="558000"/>
              <a:ext cx="6019200" cy="4027500"/>
            </a:xfrm>
            <a:prstGeom prst="snip2DiagRect">
              <a:avLst>
                <a:gd name="adj1" fmla="val 0"/>
                <a:gd name="adj2" fmla="val 1395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5"/>
            <p:cNvSpPr/>
            <p:nvPr/>
          </p:nvSpPr>
          <p:spPr>
            <a:xfrm>
              <a:off x="6176501" y="562742"/>
              <a:ext cx="483900" cy="5589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5"/>
            <p:cNvSpPr/>
            <p:nvPr/>
          </p:nvSpPr>
          <p:spPr>
            <a:xfrm rot="10800000">
              <a:off x="635401" y="4022462"/>
              <a:ext cx="491400" cy="564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sp>
        <p:nvSpPr>
          <p:cNvPr id="460" name="Google Shape;460;p4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a table</a:t>
            </a:r>
            <a:endParaRPr/>
          </a:p>
        </p:txBody>
      </p:sp>
      <p:graphicFrame>
        <p:nvGraphicFramePr>
          <p:cNvPr id="461" name="Google Shape;461;p45"/>
          <p:cNvGraphicFramePr/>
          <p:nvPr/>
        </p:nvGraphicFramePr>
        <p:xfrm>
          <a:off x="1174575" y="1345863"/>
          <a:ext cx="6794925" cy="2956430"/>
        </p:xfrm>
        <a:graphic>
          <a:graphicData uri="http://schemas.openxmlformats.org/drawingml/2006/table">
            <a:tbl>
              <a:tblPr>
                <a:noFill/>
                <a:tableStyleId>{3FF49CF7-9233-4356-AF4B-3B4AD66704D2}</a:tableStyleId>
              </a:tblPr>
              <a:tblGrid>
                <a:gridCol w="106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7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accent6"/>
                        </a:solidFill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6"/>
                          </a:solidFill>
                          <a:latin typeface="Lora"/>
                          <a:ea typeface="Lora"/>
                          <a:cs typeface="Lora"/>
                          <a:sym typeface="Lora"/>
                        </a:rPr>
                        <a:t>Piece 1</a:t>
                      </a:r>
                      <a:endParaRPr sz="1800">
                        <a:solidFill>
                          <a:schemeClr val="accent6"/>
                        </a:solidFill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accent6"/>
                          </a:solidFill>
                          <a:latin typeface="Lora"/>
                          <a:ea typeface="Lora"/>
                          <a:cs typeface="Lora"/>
                          <a:sym typeface="Lora"/>
                        </a:rPr>
                        <a:t>Piece 2</a:t>
                      </a:r>
                      <a:endParaRPr sz="1800">
                        <a:solidFill>
                          <a:schemeClr val="accent6"/>
                        </a:solidFill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accent6"/>
                          </a:solidFill>
                          <a:latin typeface="Lora"/>
                          <a:ea typeface="Lora"/>
                          <a:cs typeface="Lora"/>
                          <a:sym typeface="Lora"/>
                        </a:rPr>
                        <a:t>Piece 3</a:t>
                      </a:r>
                      <a:endParaRPr sz="1800">
                        <a:solidFill>
                          <a:schemeClr val="accent6"/>
                        </a:solidFill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6"/>
                          </a:solidFill>
                          <a:latin typeface="Lora"/>
                          <a:ea typeface="Lora"/>
                          <a:cs typeface="Lora"/>
                          <a:sym typeface="Lora"/>
                        </a:rPr>
                        <a:t>Venus</a:t>
                      </a:r>
                      <a:endParaRPr sz="1800">
                        <a:solidFill>
                          <a:schemeClr val="accent6"/>
                        </a:solidFill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000000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Mercury is quite a small planet</a:t>
                      </a:r>
                      <a:endParaRPr>
                        <a:solidFill>
                          <a:srgbClr val="000000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Neptune is very far away from Earth</a:t>
                      </a:r>
                      <a:endParaRPr>
                        <a:solidFill>
                          <a:srgbClr val="000000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2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6"/>
                          </a:solidFill>
                          <a:latin typeface="Lora"/>
                          <a:ea typeface="Lora"/>
                          <a:cs typeface="Lora"/>
                          <a:sym typeface="Lora"/>
                        </a:rPr>
                        <a:t>Mars</a:t>
                      </a:r>
                      <a:endParaRPr sz="1800">
                        <a:solidFill>
                          <a:schemeClr val="accent6"/>
                        </a:solidFill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Venus is the second planet from the Sun</a:t>
                      </a:r>
                      <a:endParaRPr>
                        <a:solidFill>
                          <a:srgbClr val="000000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rgbClr val="000000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Mars is actually a very cold place</a:t>
                      </a:r>
                      <a:endParaRPr>
                        <a:solidFill>
                          <a:srgbClr val="000000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2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6"/>
                          </a:solidFill>
                          <a:latin typeface="Lora"/>
                          <a:ea typeface="Lora"/>
                          <a:cs typeface="Lora"/>
                          <a:sym typeface="Lora"/>
                        </a:rPr>
                        <a:t>Jupiter</a:t>
                      </a:r>
                      <a:endParaRPr sz="1800">
                        <a:solidFill>
                          <a:schemeClr val="accent6"/>
                        </a:solidFill>
                        <a:latin typeface="Lora"/>
                        <a:ea typeface="Lora"/>
                        <a:cs typeface="Lora"/>
                        <a:sym typeface="Lo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Saturn is a gas giant and has rings</a:t>
                      </a:r>
                      <a:endParaRPr>
                        <a:solidFill>
                          <a:srgbClr val="000000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00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Jupiter is the biggest planet of them all</a:t>
                      </a:r>
                      <a:endParaRPr>
                        <a:solidFill>
                          <a:srgbClr val="000000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rgbClr val="000000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62" name="Google Shape;462;p45"/>
          <p:cNvGrpSpPr/>
          <p:nvPr/>
        </p:nvGrpSpPr>
        <p:grpSpPr>
          <a:xfrm>
            <a:off x="6734031" y="3602097"/>
            <a:ext cx="572640" cy="572640"/>
            <a:chOff x="3172680" y="3119110"/>
            <a:chExt cx="376538" cy="376538"/>
          </a:xfrm>
        </p:grpSpPr>
        <p:sp>
          <p:nvSpPr>
            <p:cNvPr id="463" name="Google Shape;463;p45"/>
            <p:cNvSpPr/>
            <p:nvPr/>
          </p:nvSpPr>
          <p:spPr>
            <a:xfrm>
              <a:off x="3172680" y="311911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5" y="1"/>
                  </a:moveTo>
                  <a:cubicBezTo>
                    <a:pt x="3501" y="1"/>
                    <a:pt x="2289" y="502"/>
                    <a:pt x="1396" y="1396"/>
                  </a:cubicBezTo>
                  <a:cubicBezTo>
                    <a:pt x="502" y="2289"/>
                    <a:pt x="1" y="3501"/>
                    <a:pt x="1" y="4765"/>
                  </a:cubicBezTo>
                  <a:cubicBezTo>
                    <a:pt x="1" y="6028"/>
                    <a:pt x="502" y="7240"/>
                    <a:pt x="1396" y="8134"/>
                  </a:cubicBezTo>
                  <a:cubicBezTo>
                    <a:pt x="2289" y="9027"/>
                    <a:pt x="3501" y="9529"/>
                    <a:pt x="4765" y="9529"/>
                  </a:cubicBezTo>
                  <a:cubicBezTo>
                    <a:pt x="6028" y="9529"/>
                    <a:pt x="7240" y="9027"/>
                    <a:pt x="8134" y="8134"/>
                  </a:cubicBezTo>
                  <a:cubicBezTo>
                    <a:pt x="9027" y="7240"/>
                    <a:pt x="9529" y="6028"/>
                    <a:pt x="9529" y="4765"/>
                  </a:cubicBezTo>
                  <a:cubicBezTo>
                    <a:pt x="9529" y="3501"/>
                    <a:pt x="9027" y="2289"/>
                    <a:pt x="8134" y="1396"/>
                  </a:cubicBezTo>
                  <a:cubicBezTo>
                    <a:pt x="7240" y="502"/>
                    <a:pt x="6028" y="1"/>
                    <a:pt x="47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5"/>
            <p:cNvSpPr/>
            <p:nvPr/>
          </p:nvSpPr>
          <p:spPr>
            <a:xfrm>
              <a:off x="3234165" y="3234731"/>
              <a:ext cx="307901" cy="259969"/>
            </a:xfrm>
            <a:custGeom>
              <a:avLst/>
              <a:gdLst/>
              <a:ahLst/>
              <a:cxnLst/>
              <a:rect l="l" t="t" r="r" b="b"/>
              <a:pathLst>
                <a:path w="7792" h="6579" extrusionOk="0">
                  <a:moveTo>
                    <a:pt x="4639" y="0"/>
                  </a:moveTo>
                  <a:lnTo>
                    <a:pt x="2671" y="2685"/>
                  </a:lnTo>
                  <a:lnTo>
                    <a:pt x="0" y="0"/>
                  </a:lnTo>
                  <a:lnTo>
                    <a:pt x="0" y="0"/>
                  </a:lnTo>
                  <a:lnTo>
                    <a:pt x="629" y="2514"/>
                  </a:lnTo>
                  <a:lnTo>
                    <a:pt x="2143" y="5027"/>
                  </a:lnTo>
                  <a:lnTo>
                    <a:pt x="3695" y="6578"/>
                  </a:lnTo>
                  <a:cubicBezTo>
                    <a:pt x="5655" y="6380"/>
                    <a:pt x="7264" y="4995"/>
                    <a:pt x="7791" y="3152"/>
                  </a:cubicBezTo>
                  <a:lnTo>
                    <a:pt x="4639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5"/>
            <p:cNvSpPr/>
            <p:nvPr/>
          </p:nvSpPr>
          <p:spPr>
            <a:xfrm>
              <a:off x="3465447" y="3360388"/>
              <a:ext cx="24855" cy="41728"/>
            </a:xfrm>
            <a:custGeom>
              <a:avLst/>
              <a:gdLst/>
              <a:ahLst/>
              <a:cxnLst/>
              <a:rect l="l" t="t" r="r" b="b"/>
              <a:pathLst>
                <a:path w="629" h="1056" extrusionOk="0">
                  <a:moveTo>
                    <a:pt x="629" y="1"/>
                  </a:moveTo>
                  <a:lnTo>
                    <a:pt x="0" y="428"/>
                  </a:lnTo>
                  <a:lnTo>
                    <a:pt x="629" y="1056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5"/>
            <p:cNvSpPr/>
            <p:nvPr/>
          </p:nvSpPr>
          <p:spPr>
            <a:xfrm>
              <a:off x="3318886" y="3334664"/>
              <a:ext cx="171535" cy="98590"/>
            </a:xfrm>
            <a:custGeom>
              <a:avLst/>
              <a:gdLst/>
              <a:ahLst/>
              <a:cxnLst/>
              <a:rect l="l" t="t" r="r" b="b"/>
              <a:pathLst>
                <a:path w="4341" h="2495" extrusionOk="0">
                  <a:moveTo>
                    <a:pt x="0" y="0"/>
                  </a:moveTo>
                  <a:lnTo>
                    <a:pt x="2496" y="2495"/>
                  </a:lnTo>
                  <a:lnTo>
                    <a:pt x="4341" y="65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5"/>
            <p:cNvSpPr/>
            <p:nvPr/>
          </p:nvSpPr>
          <p:spPr>
            <a:xfrm>
              <a:off x="3318886" y="3147481"/>
              <a:ext cx="98629" cy="187222"/>
            </a:xfrm>
            <a:custGeom>
              <a:avLst/>
              <a:gdLst/>
              <a:ahLst/>
              <a:cxnLst/>
              <a:rect l="l" t="t" r="r" b="b"/>
              <a:pathLst>
                <a:path w="2496" h="4738" extrusionOk="0">
                  <a:moveTo>
                    <a:pt x="0" y="1"/>
                  </a:moveTo>
                  <a:lnTo>
                    <a:pt x="0" y="4737"/>
                  </a:lnTo>
                  <a:lnTo>
                    <a:pt x="596" y="4737"/>
                  </a:lnTo>
                  <a:lnTo>
                    <a:pt x="2496" y="22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5"/>
            <p:cNvSpPr/>
            <p:nvPr/>
          </p:nvSpPr>
          <p:spPr>
            <a:xfrm>
              <a:off x="3367450" y="3190395"/>
              <a:ext cx="50224" cy="111235"/>
            </a:xfrm>
            <a:custGeom>
              <a:avLst/>
              <a:gdLst/>
              <a:ahLst/>
              <a:cxnLst/>
              <a:rect l="l" t="t" r="r" b="b"/>
              <a:pathLst>
                <a:path w="1271" h="2815" extrusionOk="0">
                  <a:moveTo>
                    <a:pt x="1" y="1"/>
                  </a:moveTo>
                  <a:lnTo>
                    <a:pt x="1" y="2815"/>
                  </a:lnTo>
                  <a:lnTo>
                    <a:pt x="1271" y="11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5"/>
            <p:cNvSpPr/>
            <p:nvPr/>
          </p:nvSpPr>
          <p:spPr>
            <a:xfrm>
              <a:off x="3318886" y="3234494"/>
              <a:ext cx="98590" cy="198681"/>
            </a:xfrm>
            <a:custGeom>
              <a:avLst/>
              <a:gdLst/>
              <a:ahLst/>
              <a:cxnLst/>
              <a:rect l="l" t="t" r="r" b="b"/>
              <a:pathLst>
                <a:path w="2495" h="5028" extrusionOk="0">
                  <a:moveTo>
                    <a:pt x="2495" y="1"/>
                  </a:moveTo>
                  <a:lnTo>
                    <a:pt x="0" y="2532"/>
                  </a:lnTo>
                  <a:lnTo>
                    <a:pt x="0" y="5028"/>
                  </a:lnTo>
                  <a:lnTo>
                    <a:pt x="2495" y="5028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5"/>
            <p:cNvSpPr/>
            <p:nvPr/>
          </p:nvSpPr>
          <p:spPr>
            <a:xfrm>
              <a:off x="3367410" y="3234494"/>
              <a:ext cx="50066" cy="198721"/>
            </a:xfrm>
            <a:custGeom>
              <a:avLst/>
              <a:gdLst/>
              <a:ahLst/>
              <a:cxnLst/>
              <a:rect l="l" t="t" r="r" b="b"/>
              <a:pathLst>
                <a:path w="1267" h="5029" extrusionOk="0">
                  <a:moveTo>
                    <a:pt x="1267" y="1"/>
                  </a:moveTo>
                  <a:lnTo>
                    <a:pt x="0" y="1290"/>
                  </a:lnTo>
                  <a:lnTo>
                    <a:pt x="0" y="5029"/>
                  </a:lnTo>
                  <a:lnTo>
                    <a:pt x="1267" y="5029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5"/>
            <p:cNvSpPr/>
            <p:nvPr/>
          </p:nvSpPr>
          <p:spPr>
            <a:xfrm>
              <a:off x="3234323" y="3234889"/>
              <a:ext cx="84602" cy="198365"/>
            </a:xfrm>
            <a:custGeom>
              <a:avLst/>
              <a:gdLst/>
              <a:ahLst/>
              <a:cxnLst/>
              <a:rect l="l" t="t" r="r" b="b"/>
              <a:pathLst>
                <a:path w="2141" h="5020" extrusionOk="0">
                  <a:moveTo>
                    <a:pt x="1" y="0"/>
                  </a:moveTo>
                  <a:lnTo>
                    <a:pt x="1" y="2605"/>
                  </a:lnTo>
                  <a:lnTo>
                    <a:pt x="2140" y="5020"/>
                  </a:lnTo>
                  <a:lnTo>
                    <a:pt x="2140" y="25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45"/>
          <p:cNvGrpSpPr/>
          <p:nvPr/>
        </p:nvGrpSpPr>
        <p:grpSpPr>
          <a:xfrm>
            <a:off x="4770626" y="2782887"/>
            <a:ext cx="572760" cy="572700"/>
            <a:chOff x="2346105" y="3119070"/>
            <a:chExt cx="376617" cy="376578"/>
          </a:xfrm>
        </p:grpSpPr>
        <p:sp>
          <p:nvSpPr>
            <p:cNvPr id="473" name="Google Shape;473;p45"/>
            <p:cNvSpPr/>
            <p:nvPr/>
          </p:nvSpPr>
          <p:spPr>
            <a:xfrm>
              <a:off x="2346105" y="3119070"/>
              <a:ext cx="376578" cy="376578"/>
            </a:xfrm>
            <a:custGeom>
              <a:avLst/>
              <a:gdLst/>
              <a:ahLst/>
              <a:cxnLst/>
              <a:rect l="l" t="t" r="r" b="b"/>
              <a:pathLst>
                <a:path w="9530" h="9530" extrusionOk="0">
                  <a:moveTo>
                    <a:pt x="4764" y="1"/>
                  </a:moveTo>
                  <a:cubicBezTo>
                    <a:pt x="3501" y="1"/>
                    <a:pt x="2289" y="503"/>
                    <a:pt x="1395" y="1397"/>
                  </a:cubicBezTo>
                  <a:cubicBezTo>
                    <a:pt x="502" y="2290"/>
                    <a:pt x="0" y="3502"/>
                    <a:pt x="0" y="4765"/>
                  </a:cubicBezTo>
                  <a:cubicBezTo>
                    <a:pt x="0" y="6029"/>
                    <a:pt x="502" y="7240"/>
                    <a:pt x="1395" y="8134"/>
                  </a:cubicBezTo>
                  <a:cubicBezTo>
                    <a:pt x="2289" y="9027"/>
                    <a:pt x="3501" y="9530"/>
                    <a:pt x="4764" y="9530"/>
                  </a:cubicBezTo>
                  <a:cubicBezTo>
                    <a:pt x="6028" y="9530"/>
                    <a:pt x="7240" y="9027"/>
                    <a:pt x="8133" y="8134"/>
                  </a:cubicBezTo>
                  <a:cubicBezTo>
                    <a:pt x="9026" y="7240"/>
                    <a:pt x="9529" y="6029"/>
                    <a:pt x="9529" y="4765"/>
                  </a:cubicBezTo>
                  <a:cubicBezTo>
                    <a:pt x="9529" y="3502"/>
                    <a:pt x="9026" y="2290"/>
                    <a:pt x="8133" y="1397"/>
                  </a:cubicBezTo>
                  <a:cubicBezTo>
                    <a:pt x="7240" y="503"/>
                    <a:pt x="6028" y="1"/>
                    <a:pt x="47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5"/>
            <p:cNvSpPr/>
            <p:nvPr/>
          </p:nvSpPr>
          <p:spPr>
            <a:xfrm>
              <a:off x="2368984" y="3191106"/>
              <a:ext cx="353738" cy="303120"/>
            </a:xfrm>
            <a:custGeom>
              <a:avLst/>
              <a:gdLst/>
              <a:ahLst/>
              <a:cxnLst/>
              <a:rect l="l" t="t" r="r" b="b"/>
              <a:pathLst>
                <a:path w="8952" h="7671" extrusionOk="0">
                  <a:moveTo>
                    <a:pt x="7351" y="0"/>
                  </a:moveTo>
                  <a:lnTo>
                    <a:pt x="4865" y="1775"/>
                  </a:lnTo>
                  <a:lnTo>
                    <a:pt x="3359" y="255"/>
                  </a:lnTo>
                  <a:lnTo>
                    <a:pt x="1" y="2410"/>
                  </a:lnTo>
                  <a:lnTo>
                    <a:pt x="4105" y="6497"/>
                  </a:lnTo>
                  <a:lnTo>
                    <a:pt x="3928" y="6829"/>
                  </a:lnTo>
                  <a:lnTo>
                    <a:pt x="4770" y="7671"/>
                  </a:lnTo>
                  <a:cubicBezTo>
                    <a:pt x="7126" y="7384"/>
                    <a:pt x="8951" y="5376"/>
                    <a:pt x="8951" y="2943"/>
                  </a:cubicBezTo>
                  <a:cubicBezTo>
                    <a:pt x="8951" y="2371"/>
                    <a:pt x="8851" y="1822"/>
                    <a:pt x="8666" y="1315"/>
                  </a:cubicBezTo>
                  <a:lnTo>
                    <a:pt x="735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5"/>
            <p:cNvSpPr/>
            <p:nvPr/>
          </p:nvSpPr>
          <p:spPr>
            <a:xfrm>
              <a:off x="2507327" y="3386034"/>
              <a:ext cx="45956" cy="62710"/>
            </a:xfrm>
            <a:custGeom>
              <a:avLst/>
              <a:gdLst/>
              <a:ahLst/>
              <a:cxnLst/>
              <a:rect l="l" t="t" r="r" b="b"/>
              <a:pathLst>
                <a:path w="1163" h="1587" extrusionOk="0">
                  <a:moveTo>
                    <a:pt x="1" y="0"/>
                  </a:moveTo>
                  <a:lnTo>
                    <a:pt x="372" y="1587"/>
                  </a:lnTo>
                  <a:lnTo>
                    <a:pt x="1163" y="2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5"/>
            <p:cNvSpPr/>
            <p:nvPr/>
          </p:nvSpPr>
          <p:spPr>
            <a:xfrm>
              <a:off x="2453705" y="3316961"/>
              <a:ext cx="130637" cy="78003"/>
            </a:xfrm>
            <a:custGeom>
              <a:avLst/>
              <a:gdLst/>
              <a:ahLst/>
              <a:cxnLst/>
              <a:rect l="l" t="t" r="r" b="b"/>
              <a:pathLst>
                <a:path w="3306" h="1974" extrusionOk="0">
                  <a:moveTo>
                    <a:pt x="857" y="1"/>
                  </a:moveTo>
                  <a:lnTo>
                    <a:pt x="1" y="96"/>
                  </a:lnTo>
                  <a:lnTo>
                    <a:pt x="1073" y="1973"/>
                  </a:lnTo>
                  <a:lnTo>
                    <a:pt x="2520" y="1973"/>
                  </a:lnTo>
                  <a:lnTo>
                    <a:pt x="3305" y="1416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5"/>
            <p:cNvSpPr/>
            <p:nvPr/>
          </p:nvSpPr>
          <p:spPr>
            <a:xfrm>
              <a:off x="2368945" y="3200787"/>
              <a:ext cx="132849" cy="85352"/>
            </a:xfrm>
            <a:custGeom>
              <a:avLst/>
              <a:gdLst/>
              <a:ahLst/>
              <a:cxnLst/>
              <a:rect l="l" t="t" r="r" b="b"/>
              <a:pathLst>
                <a:path w="3362" h="2160" extrusionOk="0">
                  <a:moveTo>
                    <a:pt x="2345" y="0"/>
                  </a:moveTo>
                  <a:lnTo>
                    <a:pt x="1" y="2159"/>
                  </a:lnTo>
                  <a:lnTo>
                    <a:pt x="2755" y="2159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5"/>
            <p:cNvSpPr/>
            <p:nvPr/>
          </p:nvSpPr>
          <p:spPr>
            <a:xfrm>
              <a:off x="2513926" y="3414603"/>
              <a:ext cx="49552" cy="46588"/>
            </a:xfrm>
            <a:custGeom>
              <a:avLst/>
              <a:gdLst/>
              <a:ahLst/>
              <a:cxnLst/>
              <a:rect l="l" t="t" r="r" b="b"/>
              <a:pathLst>
                <a:path w="1254" h="1179" extrusionOk="0">
                  <a:moveTo>
                    <a:pt x="1" y="1"/>
                  </a:moveTo>
                  <a:lnTo>
                    <a:pt x="258" y="1178"/>
                  </a:lnTo>
                  <a:lnTo>
                    <a:pt x="1253" y="11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5"/>
            <p:cNvSpPr/>
            <p:nvPr/>
          </p:nvSpPr>
          <p:spPr>
            <a:xfrm>
              <a:off x="2559723" y="3163406"/>
              <a:ext cx="54926" cy="79899"/>
            </a:xfrm>
            <a:custGeom>
              <a:avLst/>
              <a:gdLst/>
              <a:ahLst/>
              <a:cxnLst/>
              <a:rect l="l" t="t" r="r" b="b"/>
              <a:pathLst>
                <a:path w="1390" h="2022" extrusionOk="0">
                  <a:moveTo>
                    <a:pt x="0" y="0"/>
                  </a:moveTo>
                  <a:lnTo>
                    <a:pt x="408" y="2022"/>
                  </a:lnTo>
                  <a:lnTo>
                    <a:pt x="1390" y="7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5"/>
            <p:cNvSpPr/>
            <p:nvPr/>
          </p:nvSpPr>
          <p:spPr>
            <a:xfrm>
              <a:off x="2614610" y="3191264"/>
              <a:ext cx="44889" cy="42834"/>
            </a:xfrm>
            <a:custGeom>
              <a:avLst/>
              <a:gdLst/>
              <a:ahLst/>
              <a:cxnLst/>
              <a:rect l="l" t="t" r="r" b="b"/>
              <a:pathLst>
                <a:path w="1136" h="1084" extrusionOk="0">
                  <a:moveTo>
                    <a:pt x="1" y="1"/>
                  </a:moveTo>
                  <a:lnTo>
                    <a:pt x="37" y="1083"/>
                  </a:lnTo>
                  <a:lnTo>
                    <a:pt x="1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5"/>
            <p:cNvSpPr/>
            <p:nvPr/>
          </p:nvSpPr>
          <p:spPr>
            <a:xfrm>
              <a:off x="2453705" y="3191106"/>
              <a:ext cx="172364" cy="181769"/>
            </a:xfrm>
            <a:custGeom>
              <a:avLst/>
              <a:gdLst/>
              <a:ahLst/>
              <a:cxnLst/>
              <a:rect l="l" t="t" r="r" b="b"/>
              <a:pathLst>
                <a:path w="4362" h="4600" extrusionOk="0">
                  <a:moveTo>
                    <a:pt x="4073" y="0"/>
                  </a:moveTo>
                  <a:lnTo>
                    <a:pt x="2295" y="1896"/>
                  </a:lnTo>
                  <a:lnTo>
                    <a:pt x="1215" y="255"/>
                  </a:lnTo>
                  <a:lnTo>
                    <a:pt x="1" y="3279"/>
                  </a:lnTo>
                  <a:lnTo>
                    <a:pt x="3305" y="4600"/>
                  </a:lnTo>
                  <a:lnTo>
                    <a:pt x="4361" y="3860"/>
                  </a:lnTo>
                  <a:lnTo>
                    <a:pt x="407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5"/>
            <p:cNvSpPr/>
            <p:nvPr/>
          </p:nvSpPr>
          <p:spPr>
            <a:xfrm>
              <a:off x="2453705" y="3201143"/>
              <a:ext cx="172364" cy="171732"/>
            </a:xfrm>
            <a:custGeom>
              <a:avLst/>
              <a:gdLst/>
              <a:ahLst/>
              <a:cxnLst/>
              <a:rect l="l" t="t" r="r" b="b"/>
              <a:pathLst>
                <a:path w="4362" h="4346" extrusionOk="0">
                  <a:moveTo>
                    <a:pt x="1215" y="1"/>
                  </a:moveTo>
                  <a:lnTo>
                    <a:pt x="1" y="3025"/>
                  </a:lnTo>
                  <a:lnTo>
                    <a:pt x="3305" y="4346"/>
                  </a:lnTo>
                  <a:lnTo>
                    <a:pt x="4361" y="3606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5"/>
            <p:cNvSpPr/>
            <p:nvPr/>
          </p:nvSpPr>
          <p:spPr>
            <a:xfrm>
              <a:off x="2531352" y="3390775"/>
              <a:ext cx="21180" cy="40700"/>
            </a:xfrm>
            <a:custGeom>
              <a:avLst/>
              <a:gdLst/>
              <a:ahLst/>
              <a:cxnLst/>
              <a:rect l="l" t="t" r="r" b="b"/>
              <a:pathLst>
                <a:path w="536" h="1030" extrusionOk="0">
                  <a:moveTo>
                    <a:pt x="0" y="1"/>
                  </a:moveTo>
                  <a:lnTo>
                    <a:pt x="0" y="1029"/>
                  </a:lnTo>
                  <a:lnTo>
                    <a:pt x="536" y="1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5"/>
            <p:cNvSpPr/>
            <p:nvPr/>
          </p:nvSpPr>
          <p:spPr>
            <a:xfrm>
              <a:off x="2531352" y="3342686"/>
              <a:ext cx="52239" cy="52318"/>
            </a:xfrm>
            <a:custGeom>
              <a:avLst/>
              <a:gdLst/>
              <a:ahLst/>
              <a:cxnLst/>
              <a:rect l="l" t="t" r="r" b="b"/>
              <a:pathLst>
                <a:path w="1322" h="1324" extrusionOk="0">
                  <a:moveTo>
                    <a:pt x="0" y="0"/>
                  </a:moveTo>
                  <a:lnTo>
                    <a:pt x="0" y="1323"/>
                  </a:lnTo>
                  <a:lnTo>
                    <a:pt x="536" y="1323"/>
                  </a:lnTo>
                  <a:lnTo>
                    <a:pt x="1321" y="7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5"/>
            <p:cNvSpPr/>
            <p:nvPr/>
          </p:nvSpPr>
          <p:spPr>
            <a:xfrm>
              <a:off x="2531352" y="3431594"/>
              <a:ext cx="31414" cy="29597"/>
            </a:xfrm>
            <a:custGeom>
              <a:avLst/>
              <a:gdLst/>
              <a:ahLst/>
              <a:cxnLst/>
              <a:rect l="l" t="t" r="r" b="b"/>
              <a:pathLst>
                <a:path w="795" h="749" extrusionOk="0">
                  <a:moveTo>
                    <a:pt x="0" y="1"/>
                  </a:moveTo>
                  <a:lnTo>
                    <a:pt x="0" y="748"/>
                  </a:lnTo>
                  <a:lnTo>
                    <a:pt x="794" y="7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5"/>
            <p:cNvSpPr/>
            <p:nvPr/>
          </p:nvSpPr>
          <p:spPr>
            <a:xfrm>
              <a:off x="2531312" y="3235956"/>
              <a:ext cx="94006" cy="136919"/>
            </a:xfrm>
            <a:custGeom>
              <a:avLst/>
              <a:gdLst/>
              <a:ahLst/>
              <a:cxnLst/>
              <a:rect l="l" t="t" r="r" b="b"/>
              <a:pathLst>
                <a:path w="2379" h="3465" extrusionOk="0">
                  <a:moveTo>
                    <a:pt x="0" y="1"/>
                  </a:moveTo>
                  <a:lnTo>
                    <a:pt x="0" y="2937"/>
                  </a:lnTo>
                  <a:lnTo>
                    <a:pt x="1322" y="3465"/>
                  </a:lnTo>
                  <a:lnTo>
                    <a:pt x="2378" y="27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5"/>
          <p:cNvGrpSpPr/>
          <p:nvPr/>
        </p:nvGrpSpPr>
        <p:grpSpPr>
          <a:xfrm>
            <a:off x="2876896" y="1954212"/>
            <a:ext cx="572640" cy="572640"/>
            <a:chOff x="1519531" y="3119070"/>
            <a:chExt cx="376538" cy="376538"/>
          </a:xfrm>
        </p:grpSpPr>
        <p:sp>
          <p:nvSpPr>
            <p:cNvPr id="488" name="Google Shape;488;p45"/>
            <p:cNvSpPr/>
            <p:nvPr/>
          </p:nvSpPr>
          <p:spPr>
            <a:xfrm>
              <a:off x="1519531" y="311907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1"/>
                  </a:moveTo>
                  <a:cubicBezTo>
                    <a:pt x="3500" y="1"/>
                    <a:pt x="2289" y="502"/>
                    <a:pt x="1396" y="1396"/>
                  </a:cubicBezTo>
                  <a:cubicBezTo>
                    <a:pt x="502" y="2289"/>
                    <a:pt x="1" y="3502"/>
                    <a:pt x="1" y="4765"/>
                  </a:cubicBezTo>
                  <a:cubicBezTo>
                    <a:pt x="1" y="6029"/>
                    <a:pt x="502" y="7240"/>
                    <a:pt x="1396" y="8134"/>
                  </a:cubicBezTo>
                  <a:cubicBezTo>
                    <a:pt x="2289" y="9027"/>
                    <a:pt x="3500" y="9529"/>
                    <a:pt x="4764" y="9529"/>
                  </a:cubicBezTo>
                  <a:cubicBezTo>
                    <a:pt x="6028" y="9529"/>
                    <a:pt x="7240" y="9027"/>
                    <a:pt x="8133" y="8134"/>
                  </a:cubicBezTo>
                  <a:cubicBezTo>
                    <a:pt x="9027" y="7240"/>
                    <a:pt x="9528" y="6029"/>
                    <a:pt x="9528" y="4765"/>
                  </a:cubicBezTo>
                  <a:cubicBezTo>
                    <a:pt x="9528" y="3502"/>
                    <a:pt x="9027" y="2289"/>
                    <a:pt x="8133" y="1396"/>
                  </a:cubicBezTo>
                  <a:cubicBezTo>
                    <a:pt x="7240" y="502"/>
                    <a:pt x="6028" y="1"/>
                    <a:pt x="47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5"/>
            <p:cNvSpPr/>
            <p:nvPr/>
          </p:nvSpPr>
          <p:spPr>
            <a:xfrm>
              <a:off x="1548811" y="3166725"/>
              <a:ext cx="347258" cy="328686"/>
            </a:xfrm>
            <a:custGeom>
              <a:avLst/>
              <a:gdLst/>
              <a:ahLst/>
              <a:cxnLst/>
              <a:rect l="l" t="t" r="r" b="b"/>
              <a:pathLst>
                <a:path w="8788" h="8318" extrusionOk="0">
                  <a:moveTo>
                    <a:pt x="6019" y="1"/>
                  </a:moveTo>
                  <a:lnTo>
                    <a:pt x="4667" y="3483"/>
                  </a:lnTo>
                  <a:lnTo>
                    <a:pt x="1466" y="3043"/>
                  </a:lnTo>
                  <a:lnTo>
                    <a:pt x="1" y="4078"/>
                  </a:lnTo>
                  <a:lnTo>
                    <a:pt x="4271" y="8317"/>
                  </a:lnTo>
                  <a:cubicBezTo>
                    <a:pt x="6786" y="8190"/>
                    <a:pt x="8787" y="6108"/>
                    <a:pt x="8787" y="3560"/>
                  </a:cubicBezTo>
                  <a:cubicBezTo>
                    <a:pt x="8787" y="3263"/>
                    <a:pt x="8760" y="2973"/>
                    <a:pt x="8708" y="2692"/>
                  </a:cubicBezTo>
                  <a:lnTo>
                    <a:pt x="6019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5"/>
            <p:cNvSpPr/>
            <p:nvPr/>
          </p:nvSpPr>
          <p:spPr>
            <a:xfrm>
              <a:off x="1739115" y="3166725"/>
              <a:ext cx="47260" cy="51725"/>
            </a:xfrm>
            <a:custGeom>
              <a:avLst/>
              <a:gdLst/>
              <a:ahLst/>
              <a:cxnLst/>
              <a:rect l="l" t="t" r="r" b="b"/>
              <a:pathLst>
                <a:path w="1196" h="1309" extrusionOk="0">
                  <a:moveTo>
                    <a:pt x="1195" y="1"/>
                  </a:moveTo>
                  <a:lnTo>
                    <a:pt x="1" y="1030"/>
                  </a:lnTo>
                  <a:lnTo>
                    <a:pt x="608" y="1308"/>
                  </a:lnTo>
                  <a:lnTo>
                    <a:pt x="1195" y="1030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DAD0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5"/>
            <p:cNvSpPr/>
            <p:nvPr/>
          </p:nvSpPr>
          <p:spPr>
            <a:xfrm>
              <a:off x="1548851" y="3267054"/>
              <a:ext cx="79978" cy="61011"/>
            </a:xfrm>
            <a:custGeom>
              <a:avLst/>
              <a:gdLst/>
              <a:ahLst/>
              <a:cxnLst/>
              <a:rect l="l" t="t" r="r" b="b"/>
              <a:pathLst>
                <a:path w="2024" h="1544" extrusionOk="0">
                  <a:moveTo>
                    <a:pt x="1544" y="1"/>
                  </a:moveTo>
                  <a:lnTo>
                    <a:pt x="1" y="1543"/>
                  </a:lnTo>
                  <a:lnTo>
                    <a:pt x="2023" y="1543"/>
                  </a:lnTo>
                  <a:lnTo>
                    <a:pt x="1544" y="1"/>
                  </a:lnTo>
                  <a:close/>
                </a:path>
              </a:pathLst>
            </a:custGeom>
            <a:solidFill>
              <a:srgbClr val="DAD0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5"/>
            <p:cNvSpPr/>
            <p:nvPr/>
          </p:nvSpPr>
          <p:spPr>
            <a:xfrm>
              <a:off x="1698257" y="3368528"/>
              <a:ext cx="88435" cy="63184"/>
            </a:xfrm>
            <a:custGeom>
              <a:avLst/>
              <a:gdLst/>
              <a:ahLst/>
              <a:cxnLst/>
              <a:rect l="l" t="t" r="r" b="b"/>
              <a:pathLst>
                <a:path w="2238" h="1599" extrusionOk="0">
                  <a:moveTo>
                    <a:pt x="1119" y="1"/>
                  </a:moveTo>
                  <a:lnTo>
                    <a:pt x="1" y="99"/>
                  </a:lnTo>
                  <a:lnTo>
                    <a:pt x="1119" y="1599"/>
                  </a:lnTo>
                  <a:lnTo>
                    <a:pt x="2237" y="99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DAD0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5"/>
            <p:cNvSpPr/>
            <p:nvPr/>
          </p:nvSpPr>
          <p:spPr>
            <a:xfrm>
              <a:off x="1609862" y="3368528"/>
              <a:ext cx="88395" cy="63184"/>
            </a:xfrm>
            <a:custGeom>
              <a:avLst/>
              <a:gdLst/>
              <a:ahLst/>
              <a:cxnLst/>
              <a:rect l="l" t="t" r="r" b="b"/>
              <a:pathLst>
                <a:path w="2237" h="1599" extrusionOk="0">
                  <a:moveTo>
                    <a:pt x="1118" y="1"/>
                  </a:moveTo>
                  <a:lnTo>
                    <a:pt x="1" y="99"/>
                  </a:lnTo>
                  <a:lnTo>
                    <a:pt x="1118" y="1599"/>
                  </a:lnTo>
                  <a:lnTo>
                    <a:pt x="2237" y="99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ECE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5"/>
            <p:cNvSpPr/>
            <p:nvPr/>
          </p:nvSpPr>
          <p:spPr>
            <a:xfrm>
              <a:off x="1768594" y="3207426"/>
              <a:ext cx="78832" cy="59628"/>
            </a:xfrm>
            <a:custGeom>
              <a:avLst/>
              <a:gdLst/>
              <a:ahLst/>
              <a:cxnLst/>
              <a:rect l="l" t="t" r="r" b="b"/>
              <a:pathLst>
                <a:path w="1995" h="1509" extrusionOk="0">
                  <a:moveTo>
                    <a:pt x="243" y="0"/>
                  </a:moveTo>
                  <a:lnTo>
                    <a:pt x="0" y="1508"/>
                  </a:lnTo>
                  <a:lnTo>
                    <a:pt x="1994" y="1508"/>
                  </a:lnTo>
                  <a:lnTo>
                    <a:pt x="1994" y="713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rgbClr val="D0C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5"/>
            <p:cNvSpPr/>
            <p:nvPr/>
          </p:nvSpPr>
          <p:spPr>
            <a:xfrm>
              <a:off x="1609783" y="3207426"/>
              <a:ext cx="176593" cy="164778"/>
            </a:xfrm>
            <a:custGeom>
              <a:avLst/>
              <a:gdLst/>
              <a:ahLst/>
              <a:cxnLst/>
              <a:rect l="l" t="t" r="r" b="b"/>
              <a:pathLst>
                <a:path w="4469" h="4170" extrusionOk="0">
                  <a:moveTo>
                    <a:pt x="3287" y="0"/>
                  </a:moveTo>
                  <a:lnTo>
                    <a:pt x="2306" y="1508"/>
                  </a:lnTo>
                  <a:lnTo>
                    <a:pt x="1" y="1508"/>
                  </a:lnTo>
                  <a:lnTo>
                    <a:pt x="1" y="4170"/>
                  </a:lnTo>
                  <a:lnTo>
                    <a:pt x="4468" y="4170"/>
                  </a:lnTo>
                  <a:lnTo>
                    <a:pt x="4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5"/>
            <p:cNvSpPr/>
            <p:nvPr/>
          </p:nvSpPr>
          <p:spPr>
            <a:xfrm>
              <a:off x="1698059" y="3207426"/>
              <a:ext cx="88316" cy="164738"/>
            </a:xfrm>
            <a:custGeom>
              <a:avLst/>
              <a:gdLst/>
              <a:ahLst/>
              <a:cxnLst/>
              <a:rect l="l" t="t" r="r" b="b"/>
              <a:pathLst>
                <a:path w="2235" h="4169" extrusionOk="0">
                  <a:moveTo>
                    <a:pt x="1041" y="0"/>
                  </a:moveTo>
                  <a:lnTo>
                    <a:pt x="64" y="1507"/>
                  </a:lnTo>
                  <a:lnTo>
                    <a:pt x="0" y="1507"/>
                  </a:lnTo>
                  <a:lnTo>
                    <a:pt x="0" y="4169"/>
                  </a:lnTo>
                  <a:lnTo>
                    <a:pt x="2234" y="4169"/>
                  </a:lnTo>
                  <a:lnTo>
                    <a:pt x="2234" y="0"/>
                  </a:lnTo>
                  <a:close/>
                </a:path>
              </a:pathLst>
            </a:custGeom>
            <a:solidFill>
              <a:srgbClr val="ECE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5"/>
            <p:cNvSpPr/>
            <p:nvPr/>
          </p:nvSpPr>
          <p:spPr>
            <a:xfrm>
              <a:off x="1698059" y="3207544"/>
              <a:ext cx="41254" cy="59510"/>
            </a:xfrm>
            <a:custGeom>
              <a:avLst/>
              <a:gdLst/>
              <a:ahLst/>
              <a:cxnLst/>
              <a:rect l="l" t="t" r="r" b="b"/>
              <a:pathLst>
                <a:path w="1044" h="1506" extrusionOk="0">
                  <a:moveTo>
                    <a:pt x="1044" y="1"/>
                  </a:moveTo>
                  <a:lnTo>
                    <a:pt x="0" y="1505"/>
                  </a:lnTo>
                  <a:lnTo>
                    <a:pt x="1044" y="1505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rgbClr val="D0C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75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3" name="Google Shape;503;p46"/>
          <p:cNvGrpSpPr/>
          <p:nvPr/>
        </p:nvGrpSpPr>
        <p:grpSpPr>
          <a:xfrm rot="-142945">
            <a:off x="906634" y="531541"/>
            <a:ext cx="6102200" cy="4080067"/>
            <a:chOff x="635300" y="558000"/>
            <a:chExt cx="6025225" cy="4028600"/>
          </a:xfrm>
        </p:grpSpPr>
        <p:sp>
          <p:nvSpPr>
            <p:cNvPr id="504" name="Google Shape;504;p46"/>
            <p:cNvSpPr/>
            <p:nvPr/>
          </p:nvSpPr>
          <p:spPr>
            <a:xfrm>
              <a:off x="638900" y="558000"/>
              <a:ext cx="6019200" cy="4027500"/>
            </a:xfrm>
            <a:prstGeom prst="snip2DiagRect">
              <a:avLst>
                <a:gd name="adj1" fmla="val 0"/>
                <a:gd name="adj2" fmla="val 1395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6"/>
            <p:cNvSpPr/>
            <p:nvPr/>
          </p:nvSpPr>
          <p:spPr>
            <a:xfrm>
              <a:off x="6095925" y="558000"/>
              <a:ext cx="564600" cy="5637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6"/>
            <p:cNvSpPr/>
            <p:nvPr/>
          </p:nvSpPr>
          <p:spPr>
            <a:xfrm rot="10800000">
              <a:off x="635300" y="4022600"/>
              <a:ext cx="564600" cy="564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grpSp>
        <p:nvGrpSpPr>
          <p:cNvPr id="507" name="Google Shape;507;p46"/>
          <p:cNvGrpSpPr/>
          <p:nvPr/>
        </p:nvGrpSpPr>
        <p:grpSpPr>
          <a:xfrm>
            <a:off x="5185601" y="180975"/>
            <a:ext cx="3134035" cy="4832636"/>
            <a:chOff x="5429450" y="-63550"/>
            <a:chExt cx="3451200" cy="5321700"/>
          </a:xfrm>
        </p:grpSpPr>
        <p:pic>
          <p:nvPicPr>
            <p:cNvPr id="508" name="Google Shape;508;p46"/>
            <p:cNvPicPr preferRelativeResize="0"/>
            <p:nvPr/>
          </p:nvPicPr>
          <p:blipFill rotWithShape="1">
            <a:blip r:embed="rId4">
              <a:alphaModFix/>
            </a:blip>
            <a:srcRect l="4872" t="4436" r="7806" b="560"/>
            <a:stretch/>
          </p:blipFill>
          <p:spPr>
            <a:xfrm rot="204352">
              <a:off x="5579517" y="25504"/>
              <a:ext cx="3151066" cy="5143592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509" name="Google Shape;509;p46"/>
            <p:cNvSpPr/>
            <p:nvPr/>
          </p:nvSpPr>
          <p:spPr>
            <a:xfrm rot="204220">
              <a:off x="8347048" y="110091"/>
              <a:ext cx="515409" cy="520219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6"/>
            <p:cNvSpPr/>
            <p:nvPr/>
          </p:nvSpPr>
          <p:spPr>
            <a:xfrm rot="-10596520">
              <a:off x="5448902" y="4565836"/>
              <a:ext cx="527424" cy="524429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46"/>
          <p:cNvSpPr txBox="1">
            <a:spLocks noGrp="1"/>
          </p:cNvSpPr>
          <p:nvPr>
            <p:ph type="title"/>
          </p:nvPr>
        </p:nvSpPr>
        <p:spPr>
          <a:xfrm>
            <a:off x="1389025" y="1470600"/>
            <a:ext cx="3587100" cy="15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My work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6"/>
                </a:solidFill>
              </a:rPr>
              <a:t>area #2</a:t>
            </a:r>
            <a:endParaRPr sz="4200">
              <a:solidFill>
                <a:schemeClr val="accent6"/>
              </a:solidFill>
            </a:endParaRPr>
          </a:p>
        </p:txBody>
      </p:sp>
      <p:sp>
        <p:nvSpPr>
          <p:cNvPr id="512" name="Google Shape;512;p46"/>
          <p:cNvSpPr txBox="1">
            <a:spLocks noGrp="1"/>
          </p:cNvSpPr>
          <p:nvPr>
            <p:ph type="subTitle" idx="1"/>
          </p:nvPr>
        </p:nvSpPr>
        <p:spPr>
          <a:xfrm>
            <a:off x="1689700" y="3148725"/>
            <a:ext cx="297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/>
        </p:nvSpPr>
        <p:spPr>
          <a:xfrm>
            <a:off x="941469" y="1529948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tx1"/>
                </a:solidFill>
                <a:latin typeface="Mulish"/>
                <a:ea typeface="Mulish"/>
                <a:cs typeface="Mulish"/>
                <a:sym typeface="Mulish"/>
              </a:rPr>
              <a:t>E-Project Team</a:t>
            </a:r>
            <a:endParaRPr sz="2800" dirty="0">
              <a:solidFill>
                <a:schemeClr val="tx1"/>
              </a:solidFill>
              <a:latin typeface="Mulish"/>
              <a:ea typeface="Mulish"/>
              <a:cs typeface="Mulish"/>
              <a:sym typeface="Mulish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41" name="Google Shape;141;p30"/>
          <p:cNvPicPr preferRelativeResize="0"/>
          <p:nvPr/>
        </p:nvPicPr>
        <p:blipFill rotWithShape="1">
          <a:blip r:embed="rId3">
            <a:alphaModFix/>
          </a:blip>
          <a:srcRect l="44637" t="15393" r="44636" b="15393"/>
          <a:stretch/>
        </p:blipFill>
        <p:spPr>
          <a:xfrm rot="-5400000">
            <a:off x="7313976" y="-1039450"/>
            <a:ext cx="790574" cy="28694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42" name="Google Shape;142;p30"/>
          <p:cNvPicPr preferRelativeResize="0"/>
          <p:nvPr/>
        </p:nvPicPr>
        <p:blipFill rotWithShape="1">
          <a:blip r:embed="rId4">
            <a:alphaModFix/>
          </a:blip>
          <a:srcRect l="38747" t="-50310" r="38744" b="-50290"/>
          <a:stretch/>
        </p:blipFill>
        <p:spPr>
          <a:xfrm>
            <a:off x="8562250" y="279600"/>
            <a:ext cx="581752" cy="13967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78D3D8-E0DB-4044-AD11-1572F0A475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19" y="2392815"/>
            <a:ext cx="9091961" cy="23771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11A5BE5-DE51-4EFB-9D3C-E4338BFDA588}"/>
              </a:ext>
            </a:extLst>
          </p:cNvPr>
          <p:cNvGrpSpPr/>
          <p:nvPr/>
        </p:nvGrpSpPr>
        <p:grpSpPr>
          <a:xfrm>
            <a:off x="78058" y="111372"/>
            <a:ext cx="2869476" cy="2089860"/>
            <a:chOff x="353765" y="2946749"/>
            <a:chExt cx="3375025" cy="2163763"/>
          </a:xfrm>
          <a:effectLst>
            <a:outerShdw blurRad="254000" dist="165100" dir="10200000" algn="tr" rotWithShape="0">
              <a:prstClr val="black">
                <a:alpha val="40000"/>
              </a:prstClr>
            </a:outerShdw>
          </a:effectLst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AEB1804-D3C8-43DB-89B1-30FEC72A79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440" y="2991198"/>
              <a:ext cx="1604963" cy="2119312"/>
            </a:xfrm>
            <a:custGeom>
              <a:avLst/>
              <a:gdLst>
                <a:gd name="connsiteX0" fmla="*/ 262529 w 1604963"/>
                <a:gd name="connsiteY0" fmla="*/ 0 h 2119312"/>
                <a:gd name="connsiteX1" fmla="*/ 1604963 w 1604963"/>
                <a:gd name="connsiteY1" fmla="*/ 107179 h 2119312"/>
                <a:gd name="connsiteX2" fmla="*/ 1604963 w 1604963"/>
                <a:gd name="connsiteY2" fmla="*/ 1876425 h 2119312"/>
                <a:gd name="connsiteX3" fmla="*/ 826811 w 1604963"/>
                <a:gd name="connsiteY3" fmla="*/ 1876425 h 2119312"/>
                <a:gd name="connsiteX4" fmla="*/ 710487 w 1604963"/>
                <a:gd name="connsiteY4" fmla="*/ 2119312 h 2119312"/>
                <a:gd name="connsiteX5" fmla="*/ 438816 w 1604963"/>
                <a:gd name="connsiteY5" fmla="*/ 2119312 h 2119312"/>
                <a:gd name="connsiteX6" fmla="*/ 254698 w 1604963"/>
                <a:gd name="connsiteY6" fmla="*/ 1062865 h 2119312"/>
                <a:gd name="connsiteX7" fmla="*/ 252600 w 1604963"/>
                <a:gd name="connsiteY7" fmla="*/ 1059881 h 2119312"/>
                <a:gd name="connsiteX8" fmla="*/ 0 w 1604963"/>
                <a:gd name="connsiteY8" fmla="*/ 107179 h 211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4963" h="2119312">
                  <a:moveTo>
                    <a:pt x="262529" y="0"/>
                  </a:moveTo>
                  <a:lnTo>
                    <a:pt x="1604963" y="107179"/>
                  </a:lnTo>
                  <a:lnTo>
                    <a:pt x="1604963" y="1876425"/>
                  </a:lnTo>
                  <a:lnTo>
                    <a:pt x="826811" y="1876425"/>
                  </a:lnTo>
                  <a:lnTo>
                    <a:pt x="710487" y="2119312"/>
                  </a:lnTo>
                  <a:lnTo>
                    <a:pt x="438816" y="2119312"/>
                  </a:lnTo>
                  <a:lnTo>
                    <a:pt x="254698" y="1062865"/>
                  </a:lnTo>
                  <a:lnTo>
                    <a:pt x="252600" y="1059881"/>
                  </a:lnTo>
                  <a:lnTo>
                    <a:pt x="0" y="10717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47B524D-9F9B-46EE-A4FB-CD535DAE0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0402" y="3097561"/>
              <a:ext cx="930276" cy="1770063"/>
            </a:xfrm>
            <a:custGeom>
              <a:avLst/>
              <a:gdLst>
                <a:gd name="connsiteX0" fmla="*/ 0 w 930276"/>
                <a:gd name="connsiteY0" fmla="*/ 0 h 1770063"/>
                <a:gd name="connsiteX1" fmla="*/ 601762 w 930276"/>
                <a:gd name="connsiteY1" fmla="*/ 486200 h 1770063"/>
                <a:gd name="connsiteX2" fmla="*/ 601663 w 930276"/>
                <a:gd name="connsiteY2" fmla="*/ 485775 h 1770063"/>
                <a:gd name="connsiteX3" fmla="*/ 930276 w 930276"/>
                <a:gd name="connsiteY3" fmla="*/ 799151 h 1770063"/>
                <a:gd name="connsiteX4" fmla="*/ 738184 w 930276"/>
                <a:gd name="connsiteY4" fmla="*/ 1069886 h 1770063"/>
                <a:gd name="connsiteX5" fmla="*/ 738188 w 930276"/>
                <a:gd name="connsiteY5" fmla="*/ 1069901 h 1770063"/>
                <a:gd name="connsiteX6" fmla="*/ 504951 w 930276"/>
                <a:gd name="connsiteY6" fmla="*/ 1770063 h 1770063"/>
                <a:gd name="connsiteX7" fmla="*/ 0 w 930276"/>
                <a:gd name="connsiteY7" fmla="*/ 1770063 h 177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0276" h="1770063">
                  <a:moveTo>
                    <a:pt x="0" y="0"/>
                  </a:moveTo>
                  <a:lnTo>
                    <a:pt x="601762" y="486200"/>
                  </a:lnTo>
                  <a:lnTo>
                    <a:pt x="601663" y="485775"/>
                  </a:lnTo>
                  <a:lnTo>
                    <a:pt x="930276" y="799151"/>
                  </a:lnTo>
                  <a:lnTo>
                    <a:pt x="738184" y="1069886"/>
                  </a:lnTo>
                  <a:lnTo>
                    <a:pt x="738188" y="1069901"/>
                  </a:lnTo>
                  <a:lnTo>
                    <a:pt x="504951" y="1770063"/>
                  </a:lnTo>
                  <a:lnTo>
                    <a:pt x="0" y="177006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Freeform 48">
              <a:extLst>
                <a:ext uri="{FF2B5EF4-FFF2-40B4-BE49-F238E27FC236}">
                  <a16:creationId xmlns:a16="http://schemas.microsoft.com/office/drawing/2014/main" id="{DFD2853F-3BAA-4CB7-92C8-03DA56A01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0402" y="4867624"/>
              <a:ext cx="504825" cy="242888"/>
            </a:xfrm>
            <a:custGeom>
              <a:avLst/>
              <a:gdLst>
                <a:gd name="T0" fmla="*/ 0 w 1273"/>
                <a:gd name="T1" fmla="*/ 0 h 613"/>
                <a:gd name="T2" fmla="*/ 221 w 1273"/>
                <a:gd name="T3" fmla="*/ 613 h 613"/>
                <a:gd name="T4" fmla="*/ 931 w 1273"/>
                <a:gd name="T5" fmla="*/ 613 h 613"/>
                <a:gd name="T6" fmla="*/ 1273 w 1273"/>
                <a:gd name="T7" fmla="*/ 0 h 613"/>
                <a:gd name="T8" fmla="*/ 0 w 1273"/>
                <a:gd name="T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3" h="613">
                  <a:moveTo>
                    <a:pt x="0" y="0"/>
                  </a:moveTo>
                  <a:lnTo>
                    <a:pt x="221" y="613"/>
                  </a:lnTo>
                  <a:lnTo>
                    <a:pt x="931" y="613"/>
                  </a:lnTo>
                  <a:lnTo>
                    <a:pt x="12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Freeform 50">
              <a:extLst>
                <a:ext uri="{FF2B5EF4-FFF2-40B4-BE49-F238E27FC236}">
                  <a16:creationId xmlns:a16="http://schemas.microsoft.com/office/drawing/2014/main" id="{7E48CFFF-DD4F-4CBF-A673-4CE07E598A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1140" y="3896074"/>
              <a:ext cx="247650" cy="439738"/>
            </a:xfrm>
            <a:custGeom>
              <a:avLst/>
              <a:gdLst>
                <a:gd name="T0" fmla="*/ 275 w 625"/>
                <a:gd name="T1" fmla="*/ 0 h 1107"/>
                <a:gd name="T2" fmla="*/ 625 w 625"/>
                <a:gd name="T3" fmla="*/ 1003 h 1107"/>
                <a:gd name="T4" fmla="*/ 352 w 625"/>
                <a:gd name="T5" fmla="*/ 1107 h 1107"/>
                <a:gd name="T6" fmla="*/ 0 w 625"/>
                <a:gd name="T7" fmla="*/ 387 h 1107"/>
                <a:gd name="T8" fmla="*/ 275 w 625"/>
                <a:gd name="T9" fmla="*/ 0 h 1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5" h="1107">
                  <a:moveTo>
                    <a:pt x="275" y="0"/>
                  </a:moveTo>
                  <a:lnTo>
                    <a:pt x="625" y="1003"/>
                  </a:lnTo>
                  <a:lnTo>
                    <a:pt x="352" y="1107"/>
                  </a:lnTo>
                  <a:lnTo>
                    <a:pt x="0" y="387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72CCB0A-6DD6-4DC0-BDE8-F234A0298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926" y="2946749"/>
              <a:ext cx="1316038" cy="1243012"/>
            </a:xfrm>
            <a:custGeom>
              <a:avLst/>
              <a:gdLst>
                <a:gd name="connsiteX0" fmla="*/ 543121 w 1316038"/>
                <a:gd name="connsiteY0" fmla="*/ 0 h 1243012"/>
                <a:gd name="connsiteX1" fmla="*/ 1316038 w 1316038"/>
                <a:gd name="connsiteY1" fmla="*/ 0 h 1243012"/>
                <a:gd name="connsiteX2" fmla="*/ 1117050 w 1316038"/>
                <a:gd name="connsiteY2" fmla="*/ 814699 h 1243012"/>
                <a:gd name="connsiteX3" fmla="*/ 544430 w 1316038"/>
                <a:gd name="connsiteY3" fmla="*/ 1102655 h 1243012"/>
                <a:gd name="connsiteX4" fmla="*/ 544513 w 1316038"/>
                <a:gd name="connsiteY4" fmla="*/ 1102966 h 1243012"/>
                <a:gd name="connsiteX5" fmla="*/ 462916 w 1316038"/>
                <a:gd name="connsiteY5" fmla="*/ 1243012 h 1243012"/>
                <a:gd name="connsiteX6" fmla="*/ 0 w 1316038"/>
                <a:gd name="connsiteY6" fmla="*/ 636807 h 1243012"/>
                <a:gd name="connsiteX7" fmla="*/ 290585 w 1316038"/>
                <a:gd name="connsiteY7" fmla="*/ 152109 h 1243012"/>
                <a:gd name="connsiteX8" fmla="*/ 290513 w 1316038"/>
                <a:gd name="connsiteY8" fmla="*/ 151839 h 1243012"/>
                <a:gd name="connsiteX9" fmla="*/ 290878 w 1316038"/>
                <a:gd name="connsiteY9" fmla="*/ 151620 h 1243012"/>
                <a:gd name="connsiteX10" fmla="*/ 291362 w 1316038"/>
                <a:gd name="connsiteY10" fmla="*/ 150812 h 1243012"/>
                <a:gd name="connsiteX11" fmla="*/ 291481 w 1316038"/>
                <a:gd name="connsiteY11" fmla="*/ 151258 h 124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6038" h="1243012">
                  <a:moveTo>
                    <a:pt x="543121" y="0"/>
                  </a:moveTo>
                  <a:lnTo>
                    <a:pt x="1316038" y="0"/>
                  </a:lnTo>
                  <a:lnTo>
                    <a:pt x="1117050" y="814699"/>
                  </a:lnTo>
                  <a:lnTo>
                    <a:pt x="544430" y="1102655"/>
                  </a:lnTo>
                  <a:lnTo>
                    <a:pt x="544513" y="1102966"/>
                  </a:lnTo>
                  <a:lnTo>
                    <a:pt x="462916" y="1243012"/>
                  </a:lnTo>
                  <a:lnTo>
                    <a:pt x="0" y="636807"/>
                  </a:lnTo>
                  <a:lnTo>
                    <a:pt x="290585" y="152109"/>
                  </a:lnTo>
                  <a:lnTo>
                    <a:pt x="290513" y="151839"/>
                  </a:lnTo>
                  <a:lnTo>
                    <a:pt x="290878" y="151620"/>
                  </a:lnTo>
                  <a:lnTo>
                    <a:pt x="291362" y="150812"/>
                  </a:lnTo>
                  <a:lnTo>
                    <a:pt x="291481" y="15125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A2662D9-0478-45F5-A1F3-87865DA57C7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927" y="3097560"/>
              <a:ext cx="544513" cy="1536700"/>
            </a:xfrm>
            <a:custGeom>
              <a:avLst/>
              <a:gdLst>
                <a:gd name="connsiteX0" fmla="*/ 291362 w 544513"/>
                <a:gd name="connsiteY0" fmla="*/ 0 h 1536700"/>
                <a:gd name="connsiteX1" fmla="*/ 544513 w 544513"/>
                <a:gd name="connsiteY1" fmla="*/ 952154 h 1536700"/>
                <a:gd name="connsiteX2" fmla="*/ 462916 w 544513"/>
                <a:gd name="connsiteY2" fmla="*/ 1092200 h 1536700"/>
                <a:gd name="connsiteX3" fmla="*/ 37787 w 544513"/>
                <a:gd name="connsiteY3" fmla="*/ 535479 h 1536700"/>
                <a:gd name="connsiteX4" fmla="*/ 461963 w 544513"/>
                <a:gd name="connsiteY4" fmla="*/ 1093425 h 1536700"/>
                <a:gd name="connsiteX5" fmla="*/ 362715 w 544513"/>
                <a:gd name="connsiteY5" fmla="*/ 1187642 h 1536700"/>
                <a:gd name="connsiteX6" fmla="*/ 363538 w 544513"/>
                <a:gd name="connsiteY6" fmla="*/ 1187450 h 1536700"/>
                <a:gd name="connsiteX7" fmla="*/ 0 w 544513"/>
                <a:gd name="connsiteY7" fmla="*/ 1536700 h 1536700"/>
                <a:gd name="connsiteX8" fmla="*/ 0 w 544513"/>
                <a:gd name="connsiteY8" fmla="*/ 1273175 h 1536700"/>
                <a:gd name="connsiteX9" fmla="*/ 0 w 544513"/>
                <a:gd name="connsiteY9" fmla="*/ 1272189 h 1536700"/>
                <a:gd name="connsiteX10" fmla="*/ 0 w 544513"/>
                <a:gd name="connsiteY10" fmla="*/ 485995 h 1536700"/>
                <a:gd name="connsiteX11" fmla="*/ 0 w 544513"/>
                <a:gd name="connsiteY11" fmla="*/ 485775 h 1536700"/>
                <a:gd name="connsiteX12" fmla="*/ 74 w 544513"/>
                <a:gd name="connsiteY12" fmla="*/ 485872 h 1536700"/>
                <a:gd name="connsiteX0" fmla="*/ 291362 w 544513"/>
                <a:gd name="connsiteY0" fmla="*/ 0 h 1536700"/>
                <a:gd name="connsiteX1" fmla="*/ 544513 w 544513"/>
                <a:gd name="connsiteY1" fmla="*/ 952154 h 1536700"/>
                <a:gd name="connsiteX2" fmla="*/ 462916 w 544513"/>
                <a:gd name="connsiteY2" fmla="*/ 1092200 h 1536700"/>
                <a:gd name="connsiteX3" fmla="*/ 461963 w 544513"/>
                <a:gd name="connsiteY3" fmla="*/ 1093425 h 1536700"/>
                <a:gd name="connsiteX4" fmla="*/ 362715 w 544513"/>
                <a:gd name="connsiteY4" fmla="*/ 1187642 h 1536700"/>
                <a:gd name="connsiteX5" fmla="*/ 363538 w 544513"/>
                <a:gd name="connsiteY5" fmla="*/ 1187450 h 1536700"/>
                <a:gd name="connsiteX6" fmla="*/ 0 w 544513"/>
                <a:gd name="connsiteY6" fmla="*/ 1536700 h 1536700"/>
                <a:gd name="connsiteX7" fmla="*/ 0 w 544513"/>
                <a:gd name="connsiteY7" fmla="*/ 1273175 h 1536700"/>
                <a:gd name="connsiteX8" fmla="*/ 0 w 544513"/>
                <a:gd name="connsiteY8" fmla="*/ 1272189 h 1536700"/>
                <a:gd name="connsiteX9" fmla="*/ 0 w 544513"/>
                <a:gd name="connsiteY9" fmla="*/ 485995 h 1536700"/>
                <a:gd name="connsiteX10" fmla="*/ 0 w 544513"/>
                <a:gd name="connsiteY10" fmla="*/ 485775 h 1536700"/>
                <a:gd name="connsiteX11" fmla="*/ 74 w 544513"/>
                <a:gd name="connsiteY11" fmla="*/ 485872 h 1536700"/>
                <a:gd name="connsiteX12" fmla="*/ 291362 w 544513"/>
                <a:gd name="connsiteY12" fmla="*/ 0 h 153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4513" h="1536700">
                  <a:moveTo>
                    <a:pt x="291362" y="0"/>
                  </a:moveTo>
                  <a:lnTo>
                    <a:pt x="544513" y="952154"/>
                  </a:lnTo>
                  <a:lnTo>
                    <a:pt x="462916" y="1092200"/>
                  </a:lnTo>
                  <a:lnTo>
                    <a:pt x="461963" y="1093425"/>
                  </a:lnTo>
                  <a:lnTo>
                    <a:pt x="362715" y="1187642"/>
                  </a:lnTo>
                  <a:lnTo>
                    <a:pt x="363538" y="1187450"/>
                  </a:lnTo>
                  <a:lnTo>
                    <a:pt x="0" y="1536700"/>
                  </a:lnTo>
                  <a:lnTo>
                    <a:pt x="0" y="1273175"/>
                  </a:lnTo>
                  <a:lnTo>
                    <a:pt x="0" y="1272189"/>
                  </a:lnTo>
                  <a:lnTo>
                    <a:pt x="0" y="485995"/>
                  </a:lnTo>
                  <a:lnTo>
                    <a:pt x="0" y="485775"/>
                  </a:lnTo>
                  <a:cubicBezTo>
                    <a:pt x="25" y="485807"/>
                    <a:pt x="49" y="485840"/>
                    <a:pt x="74" y="485872"/>
                  </a:cubicBezTo>
                  <a:lnTo>
                    <a:pt x="29136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2" name="Freeform 55">
              <a:extLst>
                <a:ext uri="{FF2B5EF4-FFF2-40B4-BE49-F238E27FC236}">
                  <a16:creationId xmlns:a16="http://schemas.microsoft.com/office/drawing/2014/main" id="{E270841A-3CB2-48B3-B470-898ED7F87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390" y="4311999"/>
              <a:ext cx="363538" cy="322263"/>
            </a:xfrm>
            <a:custGeom>
              <a:avLst/>
              <a:gdLst>
                <a:gd name="T0" fmla="*/ 917 w 917"/>
                <a:gd name="T1" fmla="*/ 816 h 816"/>
                <a:gd name="T2" fmla="*/ 0 w 917"/>
                <a:gd name="T3" fmla="*/ 241 h 816"/>
                <a:gd name="T4" fmla="*/ 94 w 917"/>
                <a:gd name="T5" fmla="*/ 0 h 816"/>
                <a:gd name="T6" fmla="*/ 917 w 917"/>
                <a:gd name="T7" fmla="*/ 148 h 816"/>
                <a:gd name="T8" fmla="*/ 917 w 917"/>
                <a:gd name="T9" fmla="*/ 816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7" h="816">
                  <a:moveTo>
                    <a:pt x="917" y="816"/>
                  </a:moveTo>
                  <a:lnTo>
                    <a:pt x="0" y="241"/>
                  </a:lnTo>
                  <a:lnTo>
                    <a:pt x="94" y="0"/>
                  </a:lnTo>
                  <a:lnTo>
                    <a:pt x="917" y="148"/>
                  </a:lnTo>
                  <a:lnTo>
                    <a:pt x="917" y="81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3" name="Freeform 56">
              <a:extLst>
                <a:ext uri="{FF2B5EF4-FFF2-40B4-BE49-F238E27FC236}">
                  <a16:creationId xmlns:a16="http://schemas.microsoft.com/office/drawing/2014/main" id="{BF39B5BD-CB88-4A91-807F-E87267A87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765" y="4232624"/>
              <a:ext cx="255588" cy="195263"/>
            </a:xfrm>
            <a:custGeom>
              <a:avLst/>
              <a:gdLst>
                <a:gd name="T0" fmla="*/ 186 w 644"/>
                <a:gd name="T1" fmla="*/ 0 h 492"/>
                <a:gd name="T2" fmla="*/ 644 w 644"/>
                <a:gd name="T3" fmla="*/ 275 h 492"/>
                <a:gd name="T4" fmla="*/ 0 w 644"/>
                <a:gd name="T5" fmla="*/ 492 h 492"/>
                <a:gd name="T6" fmla="*/ 186 w 644"/>
                <a:gd name="T7" fmla="*/ 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4" h="492">
                  <a:moveTo>
                    <a:pt x="186" y="0"/>
                  </a:moveTo>
                  <a:lnTo>
                    <a:pt x="644" y="275"/>
                  </a:lnTo>
                  <a:lnTo>
                    <a:pt x="0" y="492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7990FD1-9E0F-4ACF-86E4-B518F8E56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440" y="2946749"/>
              <a:ext cx="1025525" cy="1103313"/>
            </a:xfrm>
            <a:custGeom>
              <a:avLst/>
              <a:gdLst>
                <a:gd name="T0" fmla="*/ 0 w 2582"/>
                <a:gd name="T1" fmla="*/ 383 h 2783"/>
                <a:gd name="T2" fmla="*/ 636 w 2582"/>
                <a:gd name="T3" fmla="*/ 0 h 2783"/>
                <a:gd name="T4" fmla="*/ 2582 w 2582"/>
                <a:gd name="T5" fmla="*/ 0 h 2783"/>
                <a:gd name="T6" fmla="*/ 2081 w 2582"/>
                <a:gd name="T7" fmla="*/ 2055 h 2783"/>
                <a:gd name="T8" fmla="*/ 636 w 2582"/>
                <a:gd name="T9" fmla="*/ 2783 h 2783"/>
                <a:gd name="T10" fmla="*/ 0 w 2582"/>
                <a:gd name="T11" fmla="*/ 383 h 2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82" h="2783">
                  <a:moveTo>
                    <a:pt x="0" y="383"/>
                  </a:moveTo>
                  <a:lnTo>
                    <a:pt x="636" y="0"/>
                  </a:lnTo>
                  <a:lnTo>
                    <a:pt x="2582" y="0"/>
                  </a:lnTo>
                  <a:lnTo>
                    <a:pt x="2081" y="2055"/>
                  </a:lnTo>
                  <a:lnTo>
                    <a:pt x="636" y="2783"/>
                  </a:lnTo>
                  <a:lnTo>
                    <a:pt x="0" y="38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5" name="Freeform 49">
              <a:extLst>
                <a:ext uri="{FF2B5EF4-FFF2-40B4-BE49-F238E27FC236}">
                  <a16:creationId xmlns:a16="http://schemas.microsoft.com/office/drawing/2014/main" id="{AA9806F5-95F7-42B4-A037-08587F431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2065" y="3583336"/>
              <a:ext cx="328613" cy="584200"/>
            </a:xfrm>
            <a:custGeom>
              <a:avLst/>
              <a:gdLst>
                <a:gd name="T0" fmla="*/ 0 w 826"/>
                <a:gd name="T1" fmla="*/ 0 h 1469"/>
                <a:gd name="T2" fmla="*/ 826 w 826"/>
                <a:gd name="T3" fmla="*/ 788 h 1469"/>
                <a:gd name="T4" fmla="*/ 343 w 826"/>
                <a:gd name="T5" fmla="*/ 1469 h 1469"/>
                <a:gd name="T6" fmla="*/ 0 w 826"/>
                <a:gd name="T7" fmla="*/ 0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6" h="1469">
                  <a:moveTo>
                    <a:pt x="0" y="0"/>
                  </a:moveTo>
                  <a:lnTo>
                    <a:pt x="826" y="788"/>
                  </a:lnTo>
                  <a:lnTo>
                    <a:pt x="343" y="1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6" name="Freeform 47">
              <a:extLst>
                <a:ext uri="{FF2B5EF4-FFF2-40B4-BE49-F238E27FC236}">
                  <a16:creationId xmlns:a16="http://schemas.microsoft.com/office/drawing/2014/main" id="{1D4E7384-B778-41B0-A916-FC26E107D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9440" y="4050061"/>
              <a:ext cx="573088" cy="1060450"/>
            </a:xfrm>
            <a:custGeom>
              <a:avLst/>
              <a:gdLst>
                <a:gd name="T0" fmla="*/ 0 w 1445"/>
                <a:gd name="T1" fmla="*/ 0 h 2670"/>
                <a:gd name="T2" fmla="*/ 466 w 1445"/>
                <a:gd name="T3" fmla="*/ 2670 h 2670"/>
                <a:gd name="T4" fmla="*/ 1151 w 1445"/>
                <a:gd name="T5" fmla="*/ 2670 h 2670"/>
                <a:gd name="T6" fmla="*/ 1445 w 1445"/>
                <a:gd name="T7" fmla="*/ 2057 h 2670"/>
                <a:gd name="T8" fmla="*/ 0 w 1445"/>
                <a:gd name="T9" fmla="*/ 0 h 2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5" h="2670">
                  <a:moveTo>
                    <a:pt x="0" y="0"/>
                  </a:moveTo>
                  <a:lnTo>
                    <a:pt x="466" y="2670"/>
                  </a:lnTo>
                  <a:lnTo>
                    <a:pt x="1151" y="2670"/>
                  </a:lnTo>
                  <a:lnTo>
                    <a:pt x="1445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" name="Freeform 53">
              <a:extLst>
                <a:ext uri="{FF2B5EF4-FFF2-40B4-BE49-F238E27FC236}">
                  <a16:creationId xmlns:a16="http://schemas.microsoft.com/office/drawing/2014/main" id="{2532D960-D639-40B3-9C02-5BB9CF1DF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927" y="3583336"/>
              <a:ext cx="461963" cy="787400"/>
            </a:xfrm>
            <a:custGeom>
              <a:avLst/>
              <a:gdLst>
                <a:gd name="T0" fmla="*/ 0 w 1163"/>
                <a:gd name="T1" fmla="*/ 0 h 1980"/>
                <a:gd name="T2" fmla="*/ 0 w 1163"/>
                <a:gd name="T3" fmla="*/ 1980 h 1980"/>
                <a:gd name="T4" fmla="*/ 912 w 1163"/>
                <a:gd name="T5" fmla="*/ 1766 h 1980"/>
                <a:gd name="T6" fmla="*/ 1163 w 1163"/>
                <a:gd name="T7" fmla="*/ 1528 h 1980"/>
                <a:gd name="T8" fmla="*/ 0 w 1163"/>
                <a:gd name="T9" fmla="*/ 0 h 1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3" h="1980">
                  <a:moveTo>
                    <a:pt x="0" y="0"/>
                  </a:moveTo>
                  <a:lnTo>
                    <a:pt x="0" y="1980"/>
                  </a:lnTo>
                  <a:lnTo>
                    <a:pt x="912" y="1766"/>
                  </a:lnTo>
                  <a:lnTo>
                    <a:pt x="1163" y="15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0000"/>
                </a:schemeClr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7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54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3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09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86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62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40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18" algn="l" defTabSz="914354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</p:spTree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</a:t>
            </a:r>
            <a:endParaRPr/>
          </a:p>
        </p:txBody>
      </p:sp>
      <p:sp>
        <p:nvSpPr>
          <p:cNvPr id="518" name="Google Shape;518;p47"/>
          <p:cNvSpPr txBox="1">
            <a:spLocks noGrp="1"/>
          </p:cNvSpPr>
          <p:nvPr>
            <p:ph type="subTitle" idx="1"/>
          </p:nvPr>
        </p:nvSpPr>
        <p:spPr>
          <a:xfrm>
            <a:off x="717550" y="2310786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519" name="Google Shape;519;p47"/>
          <p:cNvSpPr txBox="1">
            <a:spLocks noGrp="1"/>
          </p:cNvSpPr>
          <p:nvPr>
            <p:ph type="subTitle" idx="2"/>
          </p:nvPr>
        </p:nvSpPr>
        <p:spPr>
          <a:xfrm>
            <a:off x="3403800" y="2310786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520" name="Google Shape;520;p47"/>
          <p:cNvSpPr txBox="1">
            <a:spLocks noGrp="1"/>
          </p:cNvSpPr>
          <p:nvPr>
            <p:ph type="subTitle" idx="3"/>
          </p:nvPr>
        </p:nvSpPr>
        <p:spPr>
          <a:xfrm>
            <a:off x="6090050" y="2310786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521" name="Google Shape;521;p47"/>
          <p:cNvSpPr txBox="1">
            <a:spLocks noGrp="1"/>
          </p:cNvSpPr>
          <p:nvPr>
            <p:ph type="subTitle" idx="4"/>
          </p:nvPr>
        </p:nvSpPr>
        <p:spPr>
          <a:xfrm>
            <a:off x="717550" y="412370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522" name="Google Shape;522;p47"/>
          <p:cNvSpPr txBox="1">
            <a:spLocks noGrp="1"/>
          </p:cNvSpPr>
          <p:nvPr>
            <p:ph type="subTitle" idx="5"/>
          </p:nvPr>
        </p:nvSpPr>
        <p:spPr>
          <a:xfrm>
            <a:off x="3403800" y="412370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composed of hydrogen and helium</a:t>
            </a:r>
            <a:endParaRPr/>
          </a:p>
        </p:txBody>
      </p:sp>
      <p:sp>
        <p:nvSpPr>
          <p:cNvPr id="523" name="Google Shape;523;p47"/>
          <p:cNvSpPr txBox="1">
            <a:spLocks noGrp="1"/>
          </p:cNvSpPr>
          <p:nvPr>
            <p:ph type="subTitle" idx="6"/>
          </p:nvPr>
        </p:nvSpPr>
        <p:spPr>
          <a:xfrm>
            <a:off x="6090050" y="412370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524" name="Google Shape;524;p47"/>
          <p:cNvSpPr txBox="1">
            <a:spLocks noGrp="1"/>
          </p:cNvSpPr>
          <p:nvPr>
            <p:ph type="subTitle" idx="7"/>
          </p:nvPr>
        </p:nvSpPr>
        <p:spPr>
          <a:xfrm>
            <a:off x="717550" y="1866375"/>
            <a:ext cx="2336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525" name="Google Shape;525;p47"/>
          <p:cNvSpPr txBox="1">
            <a:spLocks noGrp="1"/>
          </p:cNvSpPr>
          <p:nvPr>
            <p:ph type="subTitle" idx="8"/>
          </p:nvPr>
        </p:nvSpPr>
        <p:spPr>
          <a:xfrm>
            <a:off x="3403800" y="1866375"/>
            <a:ext cx="2336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26" name="Google Shape;526;p47"/>
          <p:cNvSpPr txBox="1">
            <a:spLocks noGrp="1"/>
          </p:cNvSpPr>
          <p:nvPr>
            <p:ph type="subTitle" idx="9"/>
          </p:nvPr>
        </p:nvSpPr>
        <p:spPr>
          <a:xfrm>
            <a:off x="6090050" y="1866375"/>
            <a:ext cx="2336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27" name="Google Shape;527;p47"/>
          <p:cNvSpPr txBox="1">
            <a:spLocks noGrp="1"/>
          </p:cNvSpPr>
          <p:nvPr>
            <p:ph type="subTitle" idx="13"/>
          </p:nvPr>
        </p:nvSpPr>
        <p:spPr>
          <a:xfrm>
            <a:off x="717550" y="3677775"/>
            <a:ext cx="2336400" cy="4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528" name="Google Shape;528;p47"/>
          <p:cNvSpPr txBox="1">
            <a:spLocks noGrp="1"/>
          </p:cNvSpPr>
          <p:nvPr>
            <p:ph type="subTitle" idx="14"/>
          </p:nvPr>
        </p:nvSpPr>
        <p:spPr>
          <a:xfrm>
            <a:off x="3403800" y="3677775"/>
            <a:ext cx="2336400" cy="4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529" name="Google Shape;529;p47"/>
          <p:cNvSpPr txBox="1">
            <a:spLocks noGrp="1"/>
          </p:cNvSpPr>
          <p:nvPr>
            <p:ph type="subTitle" idx="15"/>
          </p:nvPr>
        </p:nvSpPr>
        <p:spPr>
          <a:xfrm>
            <a:off x="6090050" y="3677775"/>
            <a:ext cx="2336400" cy="4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grpSp>
        <p:nvGrpSpPr>
          <p:cNvPr id="530" name="Google Shape;530;p47"/>
          <p:cNvGrpSpPr/>
          <p:nvPr/>
        </p:nvGrpSpPr>
        <p:grpSpPr>
          <a:xfrm>
            <a:off x="4329678" y="1303945"/>
            <a:ext cx="484645" cy="484618"/>
            <a:chOff x="7223205" y="1926310"/>
            <a:chExt cx="376657" cy="376578"/>
          </a:xfrm>
        </p:grpSpPr>
        <p:sp>
          <p:nvSpPr>
            <p:cNvPr id="531" name="Google Shape;531;p47"/>
            <p:cNvSpPr/>
            <p:nvPr/>
          </p:nvSpPr>
          <p:spPr>
            <a:xfrm>
              <a:off x="7223205" y="192631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1"/>
                  </a:moveTo>
                  <a:cubicBezTo>
                    <a:pt x="3500" y="1"/>
                    <a:pt x="2289" y="503"/>
                    <a:pt x="1395" y="1396"/>
                  </a:cubicBezTo>
                  <a:cubicBezTo>
                    <a:pt x="502" y="2289"/>
                    <a:pt x="0" y="3502"/>
                    <a:pt x="0" y="4765"/>
                  </a:cubicBezTo>
                  <a:cubicBezTo>
                    <a:pt x="0" y="6029"/>
                    <a:pt x="502" y="7240"/>
                    <a:pt x="1395" y="8134"/>
                  </a:cubicBezTo>
                  <a:cubicBezTo>
                    <a:pt x="2289" y="9027"/>
                    <a:pt x="3500" y="9529"/>
                    <a:pt x="4764" y="9529"/>
                  </a:cubicBezTo>
                  <a:cubicBezTo>
                    <a:pt x="6027" y="9529"/>
                    <a:pt x="7240" y="9027"/>
                    <a:pt x="8133" y="8134"/>
                  </a:cubicBezTo>
                  <a:cubicBezTo>
                    <a:pt x="9027" y="7240"/>
                    <a:pt x="9528" y="6029"/>
                    <a:pt x="9528" y="4765"/>
                  </a:cubicBezTo>
                  <a:cubicBezTo>
                    <a:pt x="9528" y="3502"/>
                    <a:pt x="9027" y="2289"/>
                    <a:pt x="8133" y="1396"/>
                  </a:cubicBezTo>
                  <a:cubicBezTo>
                    <a:pt x="7240" y="503"/>
                    <a:pt x="6027" y="1"/>
                    <a:pt x="47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7"/>
            <p:cNvSpPr/>
            <p:nvPr/>
          </p:nvSpPr>
          <p:spPr>
            <a:xfrm>
              <a:off x="7303025" y="2006012"/>
              <a:ext cx="296837" cy="296876"/>
            </a:xfrm>
            <a:custGeom>
              <a:avLst/>
              <a:gdLst/>
              <a:ahLst/>
              <a:cxnLst/>
              <a:rect l="l" t="t" r="r" b="b"/>
              <a:pathLst>
                <a:path w="7512" h="7513" extrusionOk="0">
                  <a:moveTo>
                    <a:pt x="5493" y="1"/>
                  </a:moveTo>
                  <a:lnTo>
                    <a:pt x="1" y="5495"/>
                  </a:lnTo>
                  <a:lnTo>
                    <a:pt x="1953" y="7446"/>
                  </a:lnTo>
                  <a:cubicBezTo>
                    <a:pt x="2212" y="7491"/>
                    <a:pt x="2477" y="7513"/>
                    <a:pt x="2747" y="7513"/>
                  </a:cubicBezTo>
                  <a:cubicBezTo>
                    <a:pt x="5378" y="7513"/>
                    <a:pt x="7511" y="5380"/>
                    <a:pt x="7511" y="2749"/>
                  </a:cubicBezTo>
                  <a:cubicBezTo>
                    <a:pt x="7511" y="2477"/>
                    <a:pt x="7489" y="2212"/>
                    <a:pt x="7446" y="1954"/>
                  </a:cubicBezTo>
                  <a:lnTo>
                    <a:pt x="5493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7"/>
            <p:cNvSpPr/>
            <p:nvPr/>
          </p:nvSpPr>
          <p:spPr>
            <a:xfrm>
              <a:off x="7302709" y="2005775"/>
              <a:ext cx="216977" cy="217016"/>
            </a:xfrm>
            <a:custGeom>
              <a:avLst/>
              <a:gdLst/>
              <a:ahLst/>
              <a:cxnLst/>
              <a:rect l="l" t="t" r="r" b="b"/>
              <a:pathLst>
                <a:path w="5491" h="5492" extrusionOk="0">
                  <a:moveTo>
                    <a:pt x="0" y="1"/>
                  </a:moveTo>
                  <a:lnTo>
                    <a:pt x="0" y="5491"/>
                  </a:lnTo>
                  <a:lnTo>
                    <a:pt x="5491" y="5491"/>
                  </a:lnTo>
                  <a:lnTo>
                    <a:pt x="549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7"/>
            <p:cNvSpPr/>
            <p:nvPr/>
          </p:nvSpPr>
          <p:spPr>
            <a:xfrm>
              <a:off x="7411573" y="2005775"/>
              <a:ext cx="108903" cy="217016"/>
            </a:xfrm>
            <a:custGeom>
              <a:avLst/>
              <a:gdLst/>
              <a:ahLst/>
              <a:cxnLst/>
              <a:rect l="l" t="t" r="r" b="b"/>
              <a:pathLst>
                <a:path w="2756" h="5492" extrusionOk="0">
                  <a:moveTo>
                    <a:pt x="0" y="1"/>
                  </a:moveTo>
                  <a:lnTo>
                    <a:pt x="0" y="5491"/>
                  </a:lnTo>
                  <a:lnTo>
                    <a:pt x="2756" y="5491"/>
                  </a:lnTo>
                  <a:lnTo>
                    <a:pt x="2756" y="1"/>
                  </a:lnTo>
                  <a:close/>
                </a:path>
              </a:pathLst>
            </a:custGeom>
            <a:solidFill>
              <a:srgbClr val="D0C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7"/>
            <p:cNvSpPr/>
            <p:nvPr/>
          </p:nvSpPr>
          <p:spPr>
            <a:xfrm>
              <a:off x="7258136" y="1961083"/>
              <a:ext cx="306953" cy="306992"/>
            </a:xfrm>
            <a:custGeom>
              <a:avLst/>
              <a:gdLst/>
              <a:ahLst/>
              <a:cxnLst/>
              <a:rect l="l" t="t" r="r" b="b"/>
              <a:pathLst>
                <a:path w="7768" h="7769" extrusionOk="0">
                  <a:moveTo>
                    <a:pt x="3883" y="1"/>
                  </a:moveTo>
                  <a:lnTo>
                    <a:pt x="0" y="3884"/>
                  </a:lnTo>
                  <a:lnTo>
                    <a:pt x="3883" y="7768"/>
                  </a:lnTo>
                  <a:lnTo>
                    <a:pt x="7768" y="3884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7"/>
            <p:cNvSpPr/>
            <p:nvPr/>
          </p:nvSpPr>
          <p:spPr>
            <a:xfrm>
              <a:off x="7411612" y="1960965"/>
              <a:ext cx="153476" cy="307032"/>
            </a:xfrm>
            <a:custGeom>
              <a:avLst/>
              <a:gdLst/>
              <a:ahLst/>
              <a:cxnLst/>
              <a:rect l="l" t="t" r="r" b="b"/>
              <a:pathLst>
                <a:path w="3884" h="7770" extrusionOk="0">
                  <a:moveTo>
                    <a:pt x="1" y="0"/>
                  </a:moveTo>
                  <a:lnTo>
                    <a:pt x="1" y="7770"/>
                  </a:lnTo>
                  <a:lnTo>
                    <a:pt x="834" y="6937"/>
                  </a:lnTo>
                  <a:lnTo>
                    <a:pt x="1138" y="6633"/>
                  </a:lnTo>
                  <a:lnTo>
                    <a:pt x="2746" y="5024"/>
                  </a:lnTo>
                  <a:lnTo>
                    <a:pt x="3050" y="4720"/>
                  </a:lnTo>
                  <a:lnTo>
                    <a:pt x="3884" y="3887"/>
                  </a:lnTo>
                  <a:lnTo>
                    <a:pt x="3050" y="3050"/>
                  </a:lnTo>
                  <a:lnTo>
                    <a:pt x="2746" y="2746"/>
                  </a:lnTo>
                  <a:lnTo>
                    <a:pt x="1138" y="1138"/>
                  </a:lnTo>
                  <a:lnTo>
                    <a:pt x="834" y="8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7"/>
            <p:cNvSpPr/>
            <p:nvPr/>
          </p:nvSpPr>
          <p:spPr>
            <a:xfrm>
              <a:off x="7290973" y="1993999"/>
              <a:ext cx="241200" cy="241160"/>
            </a:xfrm>
            <a:custGeom>
              <a:avLst/>
              <a:gdLst/>
              <a:ahLst/>
              <a:cxnLst/>
              <a:rect l="l" t="t" r="r" b="b"/>
              <a:pathLst>
                <a:path w="6104" h="6103" extrusionOk="0">
                  <a:moveTo>
                    <a:pt x="1788" y="1"/>
                  </a:moveTo>
                  <a:lnTo>
                    <a:pt x="0" y="1788"/>
                  </a:lnTo>
                  <a:lnTo>
                    <a:pt x="0" y="4316"/>
                  </a:lnTo>
                  <a:lnTo>
                    <a:pt x="1788" y="6103"/>
                  </a:lnTo>
                  <a:lnTo>
                    <a:pt x="4316" y="6103"/>
                  </a:lnTo>
                  <a:lnTo>
                    <a:pt x="6103" y="4316"/>
                  </a:lnTo>
                  <a:lnTo>
                    <a:pt x="6103" y="1788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7"/>
            <p:cNvSpPr/>
            <p:nvPr/>
          </p:nvSpPr>
          <p:spPr>
            <a:xfrm>
              <a:off x="7411573" y="1993999"/>
              <a:ext cx="120639" cy="241239"/>
            </a:xfrm>
            <a:custGeom>
              <a:avLst/>
              <a:gdLst/>
              <a:ahLst/>
              <a:cxnLst/>
              <a:rect l="l" t="t" r="r" b="b"/>
              <a:pathLst>
                <a:path w="3053" h="6105" extrusionOk="0">
                  <a:moveTo>
                    <a:pt x="0" y="1"/>
                  </a:moveTo>
                  <a:lnTo>
                    <a:pt x="0" y="6105"/>
                  </a:lnTo>
                  <a:lnTo>
                    <a:pt x="1266" y="6105"/>
                  </a:lnTo>
                  <a:lnTo>
                    <a:pt x="3053" y="4317"/>
                  </a:lnTo>
                  <a:lnTo>
                    <a:pt x="3053" y="1789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7"/>
            <p:cNvSpPr/>
            <p:nvPr/>
          </p:nvSpPr>
          <p:spPr>
            <a:xfrm>
              <a:off x="7258057" y="2081643"/>
              <a:ext cx="32956" cy="65911"/>
            </a:xfrm>
            <a:custGeom>
              <a:avLst/>
              <a:gdLst/>
              <a:ahLst/>
              <a:cxnLst/>
              <a:rect l="l" t="t" r="r" b="b"/>
              <a:pathLst>
                <a:path w="834" h="1668" extrusionOk="0">
                  <a:moveTo>
                    <a:pt x="833" y="1"/>
                  </a:moveTo>
                  <a:lnTo>
                    <a:pt x="0" y="835"/>
                  </a:lnTo>
                  <a:lnTo>
                    <a:pt x="833" y="1667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E6E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7"/>
            <p:cNvSpPr/>
            <p:nvPr/>
          </p:nvSpPr>
          <p:spPr>
            <a:xfrm>
              <a:off x="7258017" y="2081604"/>
              <a:ext cx="32956" cy="65951"/>
            </a:xfrm>
            <a:custGeom>
              <a:avLst/>
              <a:gdLst/>
              <a:ahLst/>
              <a:cxnLst/>
              <a:rect l="l" t="t" r="r" b="b"/>
              <a:pathLst>
                <a:path w="834" h="1669" extrusionOk="0">
                  <a:moveTo>
                    <a:pt x="833" y="1"/>
                  </a:moveTo>
                  <a:lnTo>
                    <a:pt x="0" y="834"/>
                  </a:lnTo>
                  <a:lnTo>
                    <a:pt x="833" y="1668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47"/>
          <p:cNvGrpSpPr/>
          <p:nvPr/>
        </p:nvGrpSpPr>
        <p:grpSpPr>
          <a:xfrm>
            <a:off x="1643434" y="3115799"/>
            <a:ext cx="484631" cy="484618"/>
            <a:chOff x="3153041" y="2533142"/>
            <a:chExt cx="376617" cy="376578"/>
          </a:xfrm>
        </p:grpSpPr>
        <p:sp>
          <p:nvSpPr>
            <p:cNvPr id="542" name="Google Shape;542;p47"/>
            <p:cNvSpPr/>
            <p:nvPr/>
          </p:nvSpPr>
          <p:spPr>
            <a:xfrm>
              <a:off x="3153041" y="2533142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4" y="0"/>
                  </a:moveTo>
                  <a:cubicBezTo>
                    <a:pt x="3501" y="0"/>
                    <a:pt x="2290" y="502"/>
                    <a:pt x="1397" y="1395"/>
                  </a:cubicBezTo>
                  <a:cubicBezTo>
                    <a:pt x="503" y="2289"/>
                    <a:pt x="0" y="3501"/>
                    <a:pt x="0" y="4764"/>
                  </a:cubicBezTo>
                  <a:cubicBezTo>
                    <a:pt x="0" y="6028"/>
                    <a:pt x="503" y="7240"/>
                    <a:pt x="1397" y="8133"/>
                  </a:cubicBezTo>
                  <a:cubicBezTo>
                    <a:pt x="2290" y="9027"/>
                    <a:pt x="3501" y="9528"/>
                    <a:pt x="4764" y="9528"/>
                  </a:cubicBezTo>
                  <a:cubicBezTo>
                    <a:pt x="6028" y="9528"/>
                    <a:pt x="7240" y="9027"/>
                    <a:pt x="8133" y="8133"/>
                  </a:cubicBezTo>
                  <a:cubicBezTo>
                    <a:pt x="9027" y="7240"/>
                    <a:pt x="9529" y="6028"/>
                    <a:pt x="9529" y="4764"/>
                  </a:cubicBezTo>
                  <a:cubicBezTo>
                    <a:pt x="9529" y="3501"/>
                    <a:pt x="9027" y="2289"/>
                    <a:pt x="8133" y="1395"/>
                  </a:cubicBezTo>
                  <a:cubicBezTo>
                    <a:pt x="7240" y="502"/>
                    <a:pt x="6028" y="0"/>
                    <a:pt x="4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7"/>
            <p:cNvSpPr/>
            <p:nvPr/>
          </p:nvSpPr>
          <p:spPr>
            <a:xfrm>
              <a:off x="3187854" y="2567915"/>
              <a:ext cx="341805" cy="341805"/>
            </a:xfrm>
            <a:custGeom>
              <a:avLst/>
              <a:gdLst/>
              <a:ahLst/>
              <a:cxnLst/>
              <a:rect l="l" t="t" r="r" b="b"/>
              <a:pathLst>
                <a:path w="8650" h="8650" extrusionOk="0">
                  <a:moveTo>
                    <a:pt x="5821" y="0"/>
                  </a:moveTo>
                  <a:lnTo>
                    <a:pt x="4164" y="2482"/>
                  </a:lnTo>
                  <a:lnTo>
                    <a:pt x="0" y="1948"/>
                  </a:lnTo>
                  <a:lnTo>
                    <a:pt x="0" y="1948"/>
                  </a:lnTo>
                  <a:lnTo>
                    <a:pt x="2538" y="4486"/>
                  </a:lnTo>
                  <a:lnTo>
                    <a:pt x="1949" y="7769"/>
                  </a:lnTo>
                  <a:lnTo>
                    <a:pt x="2673" y="8494"/>
                  </a:lnTo>
                  <a:cubicBezTo>
                    <a:pt x="3061" y="8595"/>
                    <a:pt x="3465" y="8649"/>
                    <a:pt x="3885" y="8649"/>
                  </a:cubicBezTo>
                  <a:cubicBezTo>
                    <a:pt x="6516" y="8649"/>
                    <a:pt x="8649" y="6516"/>
                    <a:pt x="8649" y="3885"/>
                  </a:cubicBezTo>
                  <a:cubicBezTo>
                    <a:pt x="8649" y="3467"/>
                    <a:pt x="8596" y="3061"/>
                    <a:pt x="8494" y="2673"/>
                  </a:cubicBezTo>
                  <a:lnTo>
                    <a:pt x="582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7"/>
            <p:cNvSpPr/>
            <p:nvPr/>
          </p:nvSpPr>
          <p:spPr>
            <a:xfrm>
              <a:off x="3187933" y="2645009"/>
              <a:ext cx="153516" cy="86419"/>
            </a:xfrm>
            <a:custGeom>
              <a:avLst/>
              <a:gdLst/>
              <a:ahLst/>
              <a:cxnLst/>
              <a:rect l="l" t="t" r="r" b="b"/>
              <a:pathLst>
                <a:path w="3885" h="2187" extrusionOk="0">
                  <a:moveTo>
                    <a:pt x="0" y="1"/>
                  </a:moveTo>
                  <a:lnTo>
                    <a:pt x="1949" y="1936"/>
                  </a:lnTo>
                  <a:lnTo>
                    <a:pt x="3885" y="2187"/>
                  </a:lnTo>
                  <a:lnTo>
                    <a:pt x="3885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7"/>
            <p:cNvSpPr/>
            <p:nvPr/>
          </p:nvSpPr>
          <p:spPr>
            <a:xfrm>
              <a:off x="3264908" y="2721470"/>
              <a:ext cx="76501" cy="153555"/>
            </a:xfrm>
            <a:custGeom>
              <a:avLst/>
              <a:gdLst/>
              <a:ahLst/>
              <a:cxnLst/>
              <a:rect l="l" t="t" r="r" b="b"/>
              <a:pathLst>
                <a:path w="1936" h="3886" extrusionOk="0">
                  <a:moveTo>
                    <a:pt x="1" y="0"/>
                  </a:moveTo>
                  <a:lnTo>
                    <a:pt x="1" y="3886"/>
                  </a:lnTo>
                  <a:lnTo>
                    <a:pt x="1935" y="1937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3341330" y="2714318"/>
              <a:ext cx="153555" cy="83732"/>
            </a:xfrm>
            <a:custGeom>
              <a:avLst/>
              <a:gdLst/>
              <a:ahLst/>
              <a:cxnLst/>
              <a:rect l="l" t="t" r="r" b="b"/>
              <a:pathLst>
                <a:path w="3886" h="2119" extrusionOk="0">
                  <a:moveTo>
                    <a:pt x="0" y="1"/>
                  </a:moveTo>
                  <a:lnTo>
                    <a:pt x="0" y="2118"/>
                  </a:lnTo>
                  <a:lnTo>
                    <a:pt x="3886" y="2118"/>
                  </a:lnTo>
                  <a:lnTo>
                    <a:pt x="1937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7"/>
            <p:cNvSpPr/>
            <p:nvPr/>
          </p:nvSpPr>
          <p:spPr>
            <a:xfrm>
              <a:off x="3341370" y="2568034"/>
              <a:ext cx="76541" cy="153516"/>
            </a:xfrm>
            <a:custGeom>
              <a:avLst/>
              <a:gdLst/>
              <a:ahLst/>
              <a:cxnLst/>
              <a:rect l="l" t="t" r="r" b="b"/>
              <a:pathLst>
                <a:path w="1937" h="3885" extrusionOk="0">
                  <a:moveTo>
                    <a:pt x="1936" y="0"/>
                  </a:moveTo>
                  <a:lnTo>
                    <a:pt x="0" y="1949"/>
                  </a:lnTo>
                  <a:lnTo>
                    <a:pt x="0" y="3884"/>
                  </a:lnTo>
                  <a:lnTo>
                    <a:pt x="1936" y="3884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7"/>
            <p:cNvSpPr/>
            <p:nvPr/>
          </p:nvSpPr>
          <p:spPr>
            <a:xfrm>
              <a:off x="3188170" y="2645009"/>
              <a:ext cx="76778" cy="76541"/>
            </a:xfrm>
            <a:custGeom>
              <a:avLst/>
              <a:gdLst/>
              <a:ahLst/>
              <a:cxnLst/>
              <a:rect l="l" t="t" r="r" b="b"/>
              <a:pathLst>
                <a:path w="1943" h="1937" extrusionOk="0">
                  <a:moveTo>
                    <a:pt x="1" y="1"/>
                  </a:moveTo>
                  <a:lnTo>
                    <a:pt x="1943" y="1936"/>
                  </a:lnTo>
                  <a:lnTo>
                    <a:pt x="194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7"/>
            <p:cNvSpPr/>
            <p:nvPr/>
          </p:nvSpPr>
          <p:spPr>
            <a:xfrm>
              <a:off x="3264908" y="2798011"/>
              <a:ext cx="76541" cy="76778"/>
            </a:xfrm>
            <a:custGeom>
              <a:avLst/>
              <a:gdLst/>
              <a:ahLst/>
              <a:cxnLst/>
              <a:rect l="l" t="t" r="r" b="b"/>
              <a:pathLst>
                <a:path w="1937" h="1943" extrusionOk="0">
                  <a:moveTo>
                    <a:pt x="1" y="0"/>
                  </a:moveTo>
                  <a:lnTo>
                    <a:pt x="1" y="1942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3417871" y="2721470"/>
              <a:ext cx="76738" cy="76580"/>
            </a:xfrm>
            <a:custGeom>
              <a:avLst/>
              <a:gdLst/>
              <a:ahLst/>
              <a:cxnLst/>
              <a:rect l="l" t="t" r="r" b="b"/>
              <a:pathLst>
                <a:path w="1942" h="1938" extrusionOk="0">
                  <a:moveTo>
                    <a:pt x="0" y="0"/>
                  </a:moveTo>
                  <a:lnTo>
                    <a:pt x="0" y="1937"/>
                  </a:lnTo>
                  <a:lnTo>
                    <a:pt x="1941" y="19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3341330" y="2568271"/>
              <a:ext cx="76580" cy="76778"/>
            </a:xfrm>
            <a:custGeom>
              <a:avLst/>
              <a:gdLst/>
              <a:ahLst/>
              <a:cxnLst/>
              <a:rect l="l" t="t" r="r" b="b"/>
              <a:pathLst>
                <a:path w="1938" h="1943" extrusionOk="0">
                  <a:moveTo>
                    <a:pt x="1937" y="1"/>
                  </a:moveTo>
                  <a:lnTo>
                    <a:pt x="0" y="1943"/>
                  </a:lnTo>
                  <a:lnTo>
                    <a:pt x="1937" y="1943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47"/>
          <p:cNvGrpSpPr/>
          <p:nvPr/>
        </p:nvGrpSpPr>
        <p:grpSpPr>
          <a:xfrm>
            <a:off x="4329691" y="3115774"/>
            <a:ext cx="484618" cy="484643"/>
            <a:chOff x="3965904" y="2533181"/>
            <a:chExt cx="376578" cy="376538"/>
          </a:xfrm>
        </p:grpSpPr>
        <p:sp>
          <p:nvSpPr>
            <p:cNvPr id="553" name="Google Shape;553;p47"/>
            <p:cNvSpPr/>
            <p:nvPr/>
          </p:nvSpPr>
          <p:spPr>
            <a:xfrm>
              <a:off x="3965904" y="2533181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5" y="0"/>
                  </a:moveTo>
                  <a:cubicBezTo>
                    <a:pt x="3502" y="0"/>
                    <a:pt x="2289" y="502"/>
                    <a:pt x="1396" y="1395"/>
                  </a:cubicBezTo>
                  <a:cubicBezTo>
                    <a:pt x="502" y="2289"/>
                    <a:pt x="1" y="3500"/>
                    <a:pt x="1" y="4764"/>
                  </a:cubicBezTo>
                  <a:cubicBezTo>
                    <a:pt x="1" y="6027"/>
                    <a:pt x="502" y="7240"/>
                    <a:pt x="1396" y="8133"/>
                  </a:cubicBezTo>
                  <a:cubicBezTo>
                    <a:pt x="2289" y="9027"/>
                    <a:pt x="3502" y="9528"/>
                    <a:pt x="4765" y="9528"/>
                  </a:cubicBezTo>
                  <a:cubicBezTo>
                    <a:pt x="6029" y="9528"/>
                    <a:pt x="7240" y="9027"/>
                    <a:pt x="8133" y="8133"/>
                  </a:cubicBezTo>
                  <a:cubicBezTo>
                    <a:pt x="9027" y="7240"/>
                    <a:pt x="9530" y="6027"/>
                    <a:pt x="9530" y="4764"/>
                  </a:cubicBezTo>
                  <a:cubicBezTo>
                    <a:pt x="9530" y="3500"/>
                    <a:pt x="9027" y="2289"/>
                    <a:pt x="8133" y="1395"/>
                  </a:cubicBezTo>
                  <a:cubicBezTo>
                    <a:pt x="7240" y="502"/>
                    <a:pt x="6029" y="0"/>
                    <a:pt x="4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7"/>
            <p:cNvSpPr/>
            <p:nvPr/>
          </p:nvSpPr>
          <p:spPr>
            <a:xfrm>
              <a:off x="4000756" y="2567955"/>
              <a:ext cx="339078" cy="339039"/>
            </a:xfrm>
            <a:custGeom>
              <a:avLst/>
              <a:gdLst/>
              <a:ahLst/>
              <a:cxnLst/>
              <a:rect l="l" t="t" r="r" b="b"/>
              <a:pathLst>
                <a:path w="8581" h="8580" extrusionOk="0">
                  <a:moveTo>
                    <a:pt x="3885" y="0"/>
                  </a:moveTo>
                  <a:lnTo>
                    <a:pt x="2743" y="2440"/>
                  </a:lnTo>
                  <a:lnTo>
                    <a:pt x="0" y="3884"/>
                  </a:lnTo>
                  <a:lnTo>
                    <a:pt x="4697" y="8580"/>
                  </a:lnTo>
                  <a:cubicBezTo>
                    <a:pt x="6678" y="8240"/>
                    <a:pt x="8241" y="6676"/>
                    <a:pt x="8580" y="4696"/>
                  </a:cubicBezTo>
                  <a:lnTo>
                    <a:pt x="3885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7"/>
            <p:cNvSpPr/>
            <p:nvPr/>
          </p:nvSpPr>
          <p:spPr>
            <a:xfrm>
              <a:off x="4000756" y="2567955"/>
              <a:ext cx="306953" cy="306953"/>
            </a:xfrm>
            <a:custGeom>
              <a:avLst/>
              <a:gdLst/>
              <a:ahLst/>
              <a:cxnLst/>
              <a:rect l="l" t="t" r="r" b="b"/>
              <a:pathLst>
                <a:path w="7768" h="7768" extrusionOk="0">
                  <a:moveTo>
                    <a:pt x="3885" y="0"/>
                  </a:moveTo>
                  <a:lnTo>
                    <a:pt x="0" y="3884"/>
                  </a:lnTo>
                  <a:lnTo>
                    <a:pt x="3885" y="7768"/>
                  </a:lnTo>
                  <a:lnTo>
                    <a:pt x="7768" y="3884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4154272" y="2567915"/>
              <a:ext cx="153516" cy="306992"/>
            </a:xfrm>
            <a:custGeom>
              <a:avLst/>
              <a:gdLst/>
              <a:ahLst/>
              <a:cxnLst/>
              <a:rect l="l" t="t" r="r" b="b"/>
              <a:pathLst>
                <a:path w="3885" h="7769" extrusionOk="0">
                  <a:moveTo>
                    <a:pt x="1" y="0"/>
                  </a:moveTo>
                  <a:lnTo>
                    <a:pt x="1" y="7769"/>
                  </a:lnTo>
                  <a:lnTo>
                    <a:pt x="3885" y="38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7"/>
            <p:cNvSpPr/>
            <p:nvPr/>
          </p:nvSpPr>
          <p:spPr>
            <a:xfrm>
              <a:off x="4000756" y="2567955"/>
              <a:ext cx="153516" cy="230056"/>
            </a:xfrm>
            <a:custGeom>
              <a:avLst/>
              <a:gdLst/>
              <a:ahLst/>
              <a:cxnLst/>
              <a:rect l="l" t="t" r="r" b="b"/>
              <a:pathLst>
                <a:path w="3885" h="5822" extrusionOk="0">
                  <a:moveTo>
                    <a:pt x="3885" y="0"/>
                  </a:moveTo>
                  <a:lnTo>
                    <a:pt x="0" y="3884"/>
                  </a:lnTo>
                  <a:lnTo>
                    <a:pt x="3107" y="582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7"/>
            <p:cNvSpPr/>
            <p:nvPr/>
          </p:nvSpPr>
          <p:spPr>
            <a:xfrm>
              <a:off x="4154233" y="2567955"/>
              <a:ext cx="153476" cy="230056"/>
            </a:xfrm>
            <a:custGeom>
              <a:avLst/>
              <a:gdLst/>
              <a:ahLst/>
              <a:cxnLst/>
              <a:rect l="l" t="t" r="r" b="b"/>
              <a:pathLst>
                <a:path w="3884" h="5822" extrusionOk="0">
                  <a:moveTo>
                    <a:pt x="1" y="0"/>
                  </a:moveTo>
                  <a:lnTo>
                    <a:pt x="778" y="5821"/>
                  </a:lnTo>
                  <a:lnTo>
                    <a:pt x="3884" y="38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" name="Google Shape;559;p47"/>
          <p:cNvGrpSpPr/>
          <p:nvPr/>
        </p:nvGrpSpPr>
        <p:grpSpPr>
          <a:xfrm>
            <a:off x="1643429" y="1306002"/>
            <a:ext cx="484643" cy="484643"/>
            <a:chOff x="4785287" y="2533181"/>
            <a:chExt cx="376538" cy="376538"/>
          </a:xfrm>
        </p:grpSpPr>
        <p:sp>
          <p:nvSpPr>
            <p:cNvPr id="560" name="Google Shape;560;p47"/>
            <p:cNvSpPr/>
            <p:nvPr/>
          </p:nvSpPr>
          <p:spPr>
            <a:xfrm>
              <a:off x="4785287" y="2533181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5" y="0"/>
                  </a:moveTo>
                  <a:cubicBezTo>
                    <a:pt x="3502" y="0"/>
                    <a:pt x="2289" y="502"/>
                    <a:pt x="1396" y="1395"/>
                  </a:cubicBezTo>
                  <a:cubicBezTo>
                    <a:pt x="502" y="2289"/>
                    <a:pt x="1" y="3500"/>
                    <a:pt x="1" y="4764"/>
                  </a:cubicBezTo>
                  <a:cubicBezTo>
                    <a:pt x="1" y="6027"/>
                    <a:pt x="502" y="7240"/>
                    <a:pt x="1396" y="8133"/>
                  </a:cubicBezTo>
                  <a:cubicBezTo>
                    <a:pt x="2289" y="9027"/>
                    <a:pt x="3502" y="9528"/>
                    <a:pt x="4765" y="9528"/>
                  </a:cubicBezTo>
                  <a:cubicBezTo>
                    <a:pt x="6029" y="9528"/>
                    <a:pt x="7240" y="9027"/>
                    <a:pt x="8133" y="8133"/>
                  </a:cubicBezTo>
                  <a:cubicBezTo>
                    <a:pt x="9027" y="7240"/>
                    <a:pt x="9529" y="6027"/>
                    <a:pt x="9529" y="4764"/>
                  </a:cubicBezTo>
                  <a:cubicBezTo>
                    <a:pt x="9529" y="3500"/>
                    <a:pt x="9027" y="2289"/>
                    <a:pt x="8133" y="1395"/>
                  </a:cubicBezTo>
                  <a:cubicBezTo>
                    <a:pt x="7240" y="502"/>
                    <a:pt x="6029" y="0"/>
                    <a:pt x="4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7"/>
            <p:cNvSpPr/>
            <p:nvPr/>
          </p:nvSpPr>
          <p:spPr>
            <a:xfrm>
              <a:off x="4836301" y="2563924"/>
              <a:ext cx="323509" cy="345796"/>
            </a:xfrm>
            <a:custGeom>
              <a:avLst/>
              <a:gdLst/>
              <a:ahLst/>
              <a:cxnLst/>
              <a:rect l="l" t="t" r="r" b="b"/>
              <a:pathLst>
                <a:path w="8187" h="8751" extrusionOk="0">
                  <a:moveTo>
                    <a:pt x="3476" y="1"/>
                  </a:moveTo>
                  <a:lnTo>
                    <a:pt x="2688" y="2298"/>
                  </a:lnTo>
                  <a:lnTo>
                    <a:pt x="0" y="5925"/>
                  </a:lnTo>
                  <a:lnTo>
                    <a:pt x="2773" y="8699"/>
                  </a:lnTo>
                  <a:cubicBezTo>
                    <a:pt x="3003" y="8733"/>
                    <a:pt x="3238" y="8750"/>
                    <a:pt x="3477" y="8750"/>
                  </a:cubicBezTo>
                  <a:cubicBezTo>
                    <a:pt x="5862" y="8750"/>
                    <a:pt x="7837" y="6998"/>
                    <a:pt x="8187" y="4711"/>
                  </a:cubicBezTo>
                  <a:lnTo>
                    <a:pt x="3476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7"/>
            <p:cNvSpPr/>
            <p:nvPr/>
          </p:nvSpPr>
          <p:spPr>
            <a:xfrm>
              <a:off x="4933192" y="2563924"/>
              <a:ext cx="84365" cy="299603"/>
            </a:xfrm>
            <a:custGeom>
              <a:avLst/>
              <a:gdLst/>
              <a:ahLst/>
              <a:cxnLst/>
              <a:rect l="l" t="t" r="r" b="b"/>
              <a:pathLst>
                <a:path w="2135" h="7582" extrusionOk="0">
                  <a:moveTo>
                    <a:pt x="1023" y="1"/>
                  </a:moveTo>
                  <a:lnTo>
                    <a:pt x="0" y="4530"/>
                  </a:lnTo>
                  <a:lnTo>
                    <a:pt x="0" y="5925"/>
                  </a:lnTo>
                  <a:lnTo>
                    <a:pt x="1023" y="7581"/>
                  </a:lnTo>
                  <a:lnTo>
                    <a:pt x="2044" y="5925"/>
                  </a:lnTo>
                  <a:lnTo>
                    <a:pt x="2135" y="4546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7"/>
            <p:cNvSpPr/>
            <p:nvPr/>
          </p:nvSpPr>
          <p:spPr>
            <a:xfrm>
              <a:off x="4973616" y="2563924"/>
              <a:ext cx="40384" cy="299603"/>
            </a:xfrm>
            <a:custGeom>
              <a:avLst/>
              <a:gdLst/>
              <a:ahLst/>
              <a:cxnLst/>
              <a:rect l="l" t="t" r="r" b="b"/>
              <a:pathLst>
                <a:path w="1022" h="7582" extrusionOk="0">
                  <a:moveTo>
                    <a:pt x="1" y="1"/>
                  </a:moveTo>
                  <a:lnTo>
                    <a:pt x="1" y="7581"/>
                  </a:lnTo>
                  <a:lnTo>
                    <a:pt x="1022" y="59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7"/>
            <p:cNvSpPr/>
            <p:nvPr/>
          </p:nvSpPr>
          <p:spPr>
            <a:xfrm>
              <a:off x="4836222" y="2563884"/>
              <a:ext cx="137433" cy="234166"/>
            </a:xfrm>
            <a:custGeom>
              <a:avLst/>
              <a:gdLst/>
              <a:ahLst/>
              <a:cxnLst/>
              <a:rect l="l" t="t" r="r" b="b"/>
              <a:pathLst>
                <a:path w="3478" h="5926" extrusionOk="0">
                  <a:moveTo>
                    <a:pt x="3478" y="1"/>
                  </a:moveTo>
                  <a:lnTo>
                    <a:pt x="0" y="5925"/>
                  </a:lnTo>
                  <a:lnTo>
                    <a:pt x="2455" y="5925"/>
                  </a:lnTo>
                  <a:lnTo>
                    <a:pt x="34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7"/>
            <p:cNvSpPr/>
            <p:nvPr/>
          </p:nvSpPr>
          <p:spPr>
            <a:xfrm>
              <a:off x="4973616" y="2563884"/>
              <a:ext cx="137433" cy="234166"/>
            </a:xfrm>
            <a:custGeom>
              <a:avLst/>
              <a:gdLst/>
              <a:ahLst/>
              <a:cxnLst/>
              <a:rect l="l" t="t" r="r" b="b"/>
              <a:pathLst>
                <a:path w="3478" h="5926" extrusionOk="0">
                  <a:moveTo>
                    <a:pt x="1" y="1"/>
                  </a:moveTo>
                  <a:lnTo>
                    <a:pt x="1022" y="5925"/>
                  </a:lnTo>
                  <a:lnTo>
                    <a:pt x="3477" y="59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" name="Google Shape;566;p47"/>
          <p:cNvGrpSpPr/>
          <p:nvPr/>
        </p:nvGrpSpPr>
        <p:grpSpPr>
          <a:xfrm>
            <a:off x="7015934" y="1303945"/>
            <a:ext cx="484631" cy="484618"/>
            <a:chOff x="5590959" y="2533181"/>
            <a:chExt cx="376617" cy="376578"/>
          </a:xfrm>
        </p:grpSpPr>
        <p:sp>
          <p:nvSpPr>
            <p:cNvPr id="567" name="Google Shape;567;p47"/>
            <p:cNvSpPr/>
            <p:nvPr/>
          </p:nvSpPr>
          <p:spPr>
            <a:xfrm>
              <a:off x="5590959" y="2533181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0"/>
                  </a:moveTo>
                  <a:cubicBezTo>
                    <a:pt x="3501" y="0"/>
                    <a:pt x="2289" y="502"/>
                    <a:pt x="1395" y="1395"/>
                  </a:cubicBezTo>
                  <a:cubicBezTo>
                    <a:pt x="502" y="2289"/>
                    <a:pt x="0" y="3501"/>
                    <a:pt x="0" y="4764"/>
                  </a:cubicBezTo>
                  <a:cubicBezTo>
                    <a:pt x="0" y="6027"/>
                    <a:pt x="502" y="7240"/>
                    <a:pt x="1395" y="8133"/>
                  </a:cubicBezTo>
                  <a:cubicBezTo>
                    <a:pt x="2289" y="9027"/>
                    <a:pt x="3501" y="9528"/>
                    <a:pt x="4764" y="9528"/>
                  </a:cubicBezTo>
                  <a:cubicBezTo>
                    <a:pt x="6028" y="9528"/>
                    <a:pt x="7240" y="9027"/>
                    <a:pt x="8133" y="8133"/>
                  </a:cubicBezTo>
                  <a:cubicBezTo>
                    <a:pt x="9026" y="7240"/>
                    <a:pt x="9528" y="6027"/>
                    <a:pt x="9528" y="4764"/>
                  </a:cubicBezTo>
                  <a:cubicBezTo>
                    <a:pt x="9528" y="3501"/>
                    <a:pt x="9026" y="2289"/>
                    <a:pt x="8133" y="1395"/>
                  </a:cubicBezTo>
                  <a:cubicBezTo>
                    <a:pt x="7240" y="502"/>
                    <a:pt x="6028" y="0"/>
                    <a:pt x="4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7"/>
            <p:cNvSpPr/>
            <p:nvPr/>
          </p:nvSpPr>
          <p:spPr>
            <a:xfrm>
              <a:off x="5644501" y="2562225"/>
              <a:ext cx="323075" cy="347534"/>
            </a:xfrm>
            <a:custGeom>
              <a:avLst/>
              <a:gdLst/>
              <a:ahLst/>
              <a:cxnLst/>
              <a:rect l="l" t="t" r="r" b="b"/>
              <a:pathLst>
                <a:path w="8176" h="8795" extrusionOk="0">
                  <a:moveTo>
                    <a:pt x="3411" y="0"/>
                  </a:moveTo>
                  <a:lnTo>
                    <a:pt x="2666" y="2788"/>
                  </a:lnTo>
                  <a:lnTo>
                    <a:pt x="0" y="2365"/>
                  </a:lnTo>
                  <a:lnTo>
                    <a:pt x="2107" y="4468"/>
                  </a:lnTo>
                  <a:lnTo>
                    <a:pt x="421" y="6922"/>
                  </a:lnTo>
                  <a:lnTo>
                    <a:pt x="2116" y="8617"/>
                  </a:lnTo>
                  <a:cubicBezTo>
                    <a:pt x="2528" y="8733"/>
                    <a:pt x="2962" y="8794"/>
                    <a:pt x="3411" y="8794"/>
                  </a:cubicBezTo>
                  <a:cubicBezTo>
                    <a:pt x="6042" y="8793"/>
                    <a:pt x="8175" y="6660"/>
                    <a:pt x="8175" y="4029"/>
                  </a:cubicBezTo>
                  <a:cubicBezTo>
                    <a:pt x="8175" y="3921"/>
                    <a:pt x="8172" y="3813"/>
                    <a:pt x="8165" y="3707"/>
                  </a:cubicBezTo>
                  <a:lnTo>
                    <a:pt x="6822" y="2365"/>
                  </a:lnTo>
                  <a:lnTo>
                    <a:pt x="5957" y="2553"/>
                  </a:lnTo>
                  <a:lnTo>
                    <a:pt x="341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7"/>
            <p:cNvSpPr/>
            <p:nvPr/>
          </p:nvSpPr>
          <p:spPr>
            <a:xfrm>
              <a:off x="5644501" y="2655322"/>
              <a:ext cx="269611" cy="121825"/>
            </a:xfrm>
            <a:custGeom>
              <a:avLst/>
              <a:gdLst/>
              <a:ahLst/>
              <a:cxnLst/>
              <a:rect l="l" t="t" r="r" b="b"/>
              <a:pathLst>
                <a:path w="6823" h="3083" extrusionOk="0">
                  <a:moveTo>
                    <a:pt x="0" y="1"/>
                  </a:moveTo>
                  <a:lnTo>
                    <a:pt x="3411" y="3082"/>
                  </a:lnTo>
                  <a:lnTo>
                    <a:pt x="4183" y="2441"/>
                  </a:lnTo>
                  <a:lnTo>
                    <a:pt x="68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7"/>
            <p:cNvSpPr/>
            <p:nvPr/>
          </p:nvSpPr>
          <p:spPr>
            <a:xfrm>
              <a:off x="5779327" y="2655322"/>
              <a:ext cx="134825" cy="121825"/>
            </a:xfrm>
            <a:custGeom>
              <a:avLst/>
              <a:gdLst/>
              <a:ahLst/>
              <a:cxnLst/>
              <a:rect l="l" t="t" r="r" b="b"/>
              <a:pathLst>
                <a:path w="3412" h="3083" extrusionOk="0">
                  <a:moveTo>
                    <a:pt x="0" y="1"/>
                  </a:moveTo>
                  <a:lnTo>
                    <a:pt x="0" y="3082"/>
                  </a:lnTo>
                  <a:lnTo>
                    <a:pt x="773" y="2441"/>
                  </a:lnTo>
                  <a:lnTo>
                    <a:pt x="34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7"/>
            <p:cNvSpPr/>
            <p:nvPr/>
          </p:nvSpPr>
          <p:spPr>
            <a:xfrm>
              <a:off x="5711874" y="2562225"/>
              <a:ext cx="185562" cy="273444"/>
            </a:xfrm>
            <a:custGeom>
              <a:avLst/>
              <a:gdLst/>
              <a:ahLst/>
              <a:cxnLst/>
              <a:rect l="l" t="t" r="r" b="b"/>
              <a:pathLst>
                <a:path w="4696" h="6920" extrusionOk="0">
                  <a:moveTo>
                    <a:pt x="1706" y="0"/>
                  </a:moveTo>
                  <a:lnTo>
                    <a:pt x="1" y="3905"/>
                  </a:lnTo>
                  <a:lnTo>
                    <a:pt x="446" y="4936"/>
                  </a:lnTo>
                  <a:lnTo>
                    <a:pt x="1706" y="5446"/>
                  </a:lnTo>
                  <a:lnTo>
                    <a:pt x="4696" y="6920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7"/>
            <p:cNvSpPr/>
            <p:nvPr/>
          </p:nvSpPr>
          <p:spPr>
            <a:xfrm>
              <a:off x="5779287" y="2562225"/>
              <a:ext cx="118150" cy="273444"/>
            </a:xfrm>
            <a:custGeom>
              <a:avLst/>
              <a:gdLst/>
              <a:ahLst/>
              <a:cxnLst/>
              <a:rect l="l" t="t" r="r" b="b"/>
              <a:pathLst>
                <a:path w="2990" h="6920" extrusionOk="0">
                  <a:moveTo>
                    <a:pt x="0" y="0"/>
                  </a:moveTo>
                  <a:lnTo>
                    <a:pt x="0" y="5446"/>
                  </a:lnTo>
                  <a:lnTo>
                    <a:pt x="2990" y="69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7"/>
            <p:cNvSpPr/>
            <p:nvPr/>
          </p:nvSpPr>
          <p:spPr>
            <a:xfrm>
              <a:off x="5661137" y="2716491"/>
              <a:ext cx="118189" cy="119177"/>
            </a:xfrm>
            <a:custGeom>
              <a:avLst/>
              <a:gdLst/>
              <a:ahLst/>
              <a:cxnLst/>
              <a:rect l="l" t="t" r="r" b="b"/>
              <a:pathLst>
                <a:path w="2991" h="3016" extrusionOk="0">
                  <a:moveTo>
                    <a:pt x="1285" y="1"/>
                  </a:moveTo>
                  <a:lnTo>
                    <a:pt x="0" y="3016"/>
                  </a:lnTo>
                  <a:lnTo>
                    <a:pt x="2990" y="1542"/>
                  </a:lnTo>
                  <a:lnTo>
                    <a:pt x="128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47"/>
          <p:cNvGrpSpPr/>
          <p:nvPr/>
        </p:nvGrpSpPr>
        <p:grpSpPr>
          <a:xfrm>
            <a:off x="7015928" y="3115790"/>
            <a:ext cx="484645" cy="484643"/>
            <a:chOff x="6407062" y="2533181"/>
            <a:chExt cx="376657" cy="376538"/>
          </a:xfrm>
        </p:grpSpPr>
        <p:sp>
          <p:nvSpPr>
            <p:cNvPr id="575" name="Google Shape;575;p47"/>
            <p:cNvSpPr/>
            <p:nvPr/>
          </p:nvSpPr>
          <p:spPr>
            <a:xfrm>
              <a:off x="6407062" y="2533181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6" y="0"/>
                  </a:moveTo>
                  <a:cubicBezTo>
                    <a:pt x="3502" y="0"/>
                    <a:pt x="2290" y="502"/>
                    <a:pt x="1397" y="1395"/>
                  </a:cubicBezTo>
                  <a:cubicBezTo>
                    <a:pt x="503" y="2289"/>
                    <a:pt x="1" y="3500"/>
                    <a:pt x="1" y="4764"/>
                  </a:cubicBezTo>
                  <a:cubicBezTo>
                    <a:pt x="1" y="6027"/>
                    <a:pt x="503" y="7240"/>
                    <a:pt x="1397" y="8133"/>
                  </a:cubicBezTo>
                  <a:cubicBezTo>
                    <a:pt x="2290" y="9027"/>
                    <a:pt x="3502" y="9528"/>
                    <a:pt x="4766" y="9528"/>
                  </a:cubicBezTo>
                  <a:cubicBezTo>
                    <a:pt x="6029" y="9528"/>
                    <a:pt x="7240" y="9027"/>
                    <a:pt x="8134" y="8133"/>
                  </a:cubicBezTo>
                  <a:cubicBezTo>
                    <a:pt x="9027" y="7240"/>
                    <a:pt x="9530" y="6027"/>
                    <a:pt x="9530" y="4764"/>
                  </a:cubicBezTo>
                  <a:cubicBezTo>
                    <a:pt x="9530" y="3500"/>
                    <a:pt x="9027" y="2289"/>
                    <a:pt x="8134" y="1395"/>
                  </a:cubicBezTo>
                  <a:cubicBezTo>
                    <a:pt x="7240" y="502"/>
                    <a:pt x="6029" y="0"/>
                    <a:pt x="4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7"/>
            <p:cNvSpPr/>
            <p:nvPr/>
          </p:nvSpPr>
          <p:spPr>
            <a:xfrm>
              <a:off x="6531376" y="2566216"/>
              <a:ext cx="252343" cy="341014"/>
            </a:xfrm>
            <a:custGeom>
              <a:avLst/>
              <a:gdLst/>
              <a:ahLst/>
              <a:cxnLst/>
              <a:rect l="l" t="t" r="r" b="b"/>
              <a:pathLst>
                <a:path w="6386" h="8630" extrusionOk="0">
                  <a:moveTo>
                    <a:pt x="540" y="1"/>
                  </a:moveTo>
                  <a:lnTo>
                    <a:pt x="540" y="1"/>
                  </a:lnTo>
                  <a:lnTo>
                    <a:pt x="540" y="1"/>
                  </a:lnTo>
                  <a:close/>
                  <a:moveTo>
                    <a:pt x="540" y="1"/>
                  </a:moveTo>
                  <a:lnTo>
                    <a:pt x="1" y="2058"/>
                  </a:lnTo>
                  <a:lnTo>
                    <a:pt x="1623" y="7856"/>
                  </a:lnTo>
                  <a:lnTo>
                    <a:pt x="2398" y="8630"/>
                  </a:lnTo>
                  <a:cubicBezTo>
                    <a:pt x="4659" y="8260"/>
                    <a:pt x="6386" y="6296"/>
                    <a:pt x="6386" y="3928"/>
                  </a:cubicBezTo>
                  <a:cubicBezTo>
                    <a:pt x="6386" y="3844"/>
                    <a:pt x="6383" y="3759"/>
                    <a:pt x="6379" y="3676"/>
                  </a:cubicBezTo>
                  <a:lnTo>
                    <a:pt x="2704" y="1"/>
                  </a:lnTo>
                  <a:lnTo>
                    <a:pt x="4307" y="2475"/>
                  </a:lnTo>
                  <a:lnTo>
                    <a:pt x="3748" y="3209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7"/>
            <p:cNvSpPr/>
            <p:nvPr/>
          </p:nvSpPr>
          <p:spPr>
            <a:xfrm>
              <a:off x="6479888" y="2566216"/>
              <a:ext cx="72905" cy="102739"/>
            </a:xfrm>
            <a:custGeom>
              <a:avLst/>
              <a:gdLst/>
              <a:ahLst/>
              <a:cxnLst/>
              <a:rect l="l" t="t" r="r" b="b"/>
              <a:pathLst>
                <a:path w="1845" h="2600" extrusionOk="0">
                  <a:moveTo>
                    <a:pt x="1845" y="1"/>
                  </a:moveTo>
                  <a:lnTo>
                    <a:pt x="1" y="2160"/>
                  </a:lnTo>
                  <a:lnTo>
                    <a:pt x="1845" y="2600"/>
                  </a:lnTo>
                  <a:lnTo>
                    <a:pt x="184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7"/>
            <p:cNvSpPr/>
            <p:nvPr/>
          </p:nvSpPr>
          <p:spPr>
            <a:xfrm>
              <a:off x="6638106" y="2566216"/>
              <a:ext cx="72905" cy="102739"/>
            </a:xfrm>
            <a:custGeom>
              <a:avLst/>
              <a:gdLst/>
              <a:ahLst/>
              <a:cxnLst/>
              <a:rect l="l" t="t" r="r" b="b"/>
              <a:pathLst>
                <a:path w="1845" h="2600" extrusionOk="0">
                  <a:moveTo>
                    <a:pt x="0" y="1"/>
                  </a:moveTo>
                  <a:lnTo>
                    <a:pt x="0" y="2600"/>
                  </a:lnTo>
                  <a:lnTo>
                    <a:pt x="1844" y="21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7"/>
            <p:cNvSpPr/>
            <p:nvPr/>
          </p:nvSpPr>
          <p:spPr>
            <a:xfrm>
              <a:off x="6479769" y="2651608"/>
              <a:ext cx="231360" cy="225117"/>
            </a:xfrm>
            <a:custGeom>
              <a:avLst/>
              <a:gdLst/>
              <a:ahLst/>
              <a:cxnLst/>
              <a:rect l="l" t="t" r="r" b="b"/>
              <a:pathLst>
                <a:path w="5855" h="5697" extrusionOk="0">
                  <a:moveTo>
                    <a:pt x="0" y="1"/>
                  </a:moveTo>
                  <a:lnTo>
                    <a:pt x="2928" y="5697"/>
                  </a:lnTo>
                  <a:lnTo>
                    <a:pt x="58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7"/>
            <p:cNvSpPr/>
            <p:nvPr/>
          </p:nvSpPr>
          <p:spPr>
            <a:xfrm>
              <a:off x="6595430" y="2651608"/>
              <a:ext cx="115700" cy="225117"/>
            </a:xfrm>
            <a:custGeom>
              <a:avLst/>
              <a:gdLst/>
              <a:ahLst/>
              <a:cxnLst/>
              <a:rect l="l" t="t" r="r" b="b"/>
              <a:pathLst>
                <a:path w="2928" h="5697" extrusionOk="0">
                  <a:moveTo>
                    <a:pt x="1" y="1"/>
                  </a:moveTo>
                  <a:lnTo>
                    <a:pt x="1" y="5697"/>
                  </a:lnTo>
                  <a:lnTo>
                    <a:pt x="292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7"/>
            <p:cNvSpPr/>
            <p:nvPr/>
          </p:nvSpPr>
          <p:spPr>
            <a:xfrm>
              <a:off x="6568797" y="2800658"/>
              <a:ext cx="26673" cy="75948"/>
            </a:xfrm>
            <a:custGeom>
              <a:avLst/>
              <a:gdLst/>
              <a:ahLst/>
              <a:cxnLst/>
              <a:rect l="l" t="t" r="r" b="b"/>
              <a:pathLst>
                <a:path w="675" h="1922" extrusionOk="0">
                  <a:moveTo>
                    <a:pt x="675" y="1"/>
                  </a:moveTo>
                  <a:lnTo>
                    <a:pt x="0" y="610"/>
                  </a:lnTo>
                  <a:lnTo>
                    <a:pt x="675" y="1922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7"/>
            <p:cNvSpPr/>
            <p:nvPr/>
          </p:nvSpPr>
          <p:spPr>
            <a:xfrm>
              <a:off x="6595430" y="2800658"/>
              <a:ext cx="26673" cy="75948"/>
            </a:xfrm>
            <a:custGeom>
              <a:avLst/>
              <a:gdLst/>
              <a:ahLst/>
              <a:cxnLst/>
              <a:rect l="l" t="t" r="r" b="b"/>
              <a:pathLst>
                <a:path w="675" h="1922" extrusionOk="0">
                  <a:moveTo>
                    <a:pt x="1" y="1"/>
                  </a:moveTo>
                  <a:lnTo>
                    <a:pt x="1" y="1922"/>
                  </a:lnTo>
                  <a:lnTo>
                    <a:pt x="675" y="6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3" name="Google Shape;583;p47"/>
          <p:cNvPicPr preferRelativeResize="0"/>
          <p:nvPr/>
        </p:nvPicPr>
        <p:blipFill rotWithShape="1">
          <a:blip r:embed="rId3">
            <a:alphaModFix/>
          </a:blip>
          <a:srcRect t="34796" b="34799"/>
          <a:stretch/>
        </p:blipFill>
        <p:spPr>
          <a:xfrm>
            <a:off x="4572050" y="-150"/>
            <a:ext cx="4571952" cy="78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47"/>
          <p:cNvPicPr preferRelativeResize="0"/>
          <p:nvPr/>
        </p:nvPicPr>
        <p:blipFill rotWithShape="1">
          <a:blip r:embed="rId4">
            <a:alphaModFix/>
          </a:blip>
          <a:srcRect t="19935" b="19929"/>
          <a:stretch/>
        </p:blipFill>
        <p:spPr>
          <a:xfrm>
            <a:off x="6643925" y="488848"/>
            <a:ext cx="2500083" cy="40500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8"/>
          <p:cNvSpPr txBox="1">
            <a:spLocks noGrp="1"/>
          </p:cNvSpPr>
          <p:nvPr>
            <p:ph type="title"/>
          </p:nvPr>
        </p:nvSpPr>
        <p:spPr>
          <a:xfrm>
            <a:off x="534125" y="2110925"/>
            <a:ext cx="42855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302</a:t>
            </a:r>
            <a:r>
              <a:rPr lang="en">
                <a:solidFill>
                  <a:schemeClr val="accent6"/>
                </a:solidFill>
              </a:rPr>
              <a:t>M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90" name="Google Shape;590;p48"/>
          <p:cNvSpPr txBox="1">
            <a:spLocks noGrp="1"/>
          </p:cNvSpPr>
          <p:nvPr>
            <p:ph type="subTitle" idx="1"/>
          </p:nvPr>
        </p:nvSpPr>
        <p:spPr>
          <a:xfrm>
            <a:off x="534125" y="3412525"/>
            <a:ext cx="42855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pic>
        <p:nvPicPr>
          <p:cNvPr id="591" name="Google Shape;591;p48"/>
          <p:cNvPicPr preferRelativeResize="0"/>
          <p:nvPr/>
        </p:nvPicPr>
        <p:blipFill rotWithShape="1">
          <a:blip r:embed="rId3">
            <a:alphaModFix/>
          </a:blip>
          <a:srcRect l="74525" t="21622" r="12542" b="55617"/>
          <a:stretch/>
        </p:blipFill>
        <p:spPr>
          <a:xfrm>
            <a:off x="8181977" y="-150"/>
            <a:ext cx="962026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p48"/>
          <p:cNvPicPr preferRelativeResize="0"/>
          <p:nvPr/>
        </p:nvPicPr>
        <p:blipFill rotWithShape="1">
          <a:blip r:embed="rId4">
            <a:alphaModFix/>
          </a:blip>
          <a:srcRect t="39348" b="39345"/>
          <a:stretch/>
        </p:blipFill>
        <p:spPr>
          <a:xfrm>
            <a:off x="0" y="-150"/>
            <a:ext cx="6438902" cy="7716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593" name="Google Shape;593;p48"/>
          <p:cNvGrpSpPr/>
          <p:nvPr/>
        </p:nvGrpSpPr>
        <p:grpSpPr>
          <a:xfrm>
            <a:off x="5181600" y="0"/>
            <a:ext cx="3971920" cy="5143500"/>
            <a:chOff x="5181600" y="0"/>
            <a:chExt cx="3971920" cy="5143500"/>
          </a:xfrm>
        </p:grpSpPr>
        <p:pic>
          <p:nvPicPr>
            <p:cNvPr id="594" name="Google Shape;594;p48"/>
            <p:cNvPicPr preferRelativeResize="0"/>
            <p:nvPr/>
          </p:nvPicPr>
          <p:blipFill rotWithShape="1">
            <a:blip r:embed="rId5">
              <a:alphaModFix/>
            </a:blip>
            <a:srcRect l="24327" r="24327"/>
            <a:stretch/>
          </p:blipFill>
          <p:spPr>
            <a:xfrm>
              <a:off x="5181600" y="0"/>
              <a:ext cx="3962400" cy="5143500"/>
            </a:xfrm>
            <a:prstGeom prst="snip2DiagRect">
              <a:avLst>
                <a:gd name="adj1" fmla="val 15865"/>
                <a:gd name="adj2" fmla="val 0"/>
              </a:avLst>
            </a:prstGeom>
            <a:noFill/>
            <a:ln>
              <a:noFill/>
            </a:ln>
          </p:spPr>
        </p:pic>
        <p:sp>
          <p:nvSpPr>
            <p:cNvPr id="595" name="Google Shape;595;p48"/>
            <p:cNvSpPr/>
            <p:nvPr/>
          </p:nvSpPr>
          <p:spPr>
            <a:xfrm rot="10798387" flipH="1">
              <a:off x="8514220" y="4505538"/>
              <a:ext cx="639300" cy="6378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8"/>
            <p:cNvSpPr/>
            <p:nvPr/>
          </p:nvSpPr>
          <p:spPr>
            <a:xfrm rot="-1638" flipH="1">
              <a:off x="5181675" y="150"/>
              <a:ext cx="629700" cy="6285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7" name="Google Shape;597;p48"/>
          <p:cNvPicPr preferRelativeResize="0"/>
          <p:nvPr/>
        </p:nvPicPr>
        <p:blipFill rotWithShape="1">
          <a:blip r:embed="rId6">
            <a:alphaModFix/>
          </a:blip>
          <a:srcRect l="19128" t="13889" r="19128" b="13882"/>
          <a:stretch/>
        </p:blipFill>
        <p:spPr>
          <a:xfrm rot="5400000">
            <a:off x="-119113" y="538050"/>
            <a:ext cx="1571725" cy="4953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3" name="Google Shape;603;p49"/>
          <p:cNvGrpSpPr/>
          <p:nvPr/>
        </p:nvGrpSpPr>
        <p:grpSpPr>
          <a:xfrm rot="182296">
            <a:off x="371726" y="213937"/>
            <a:ext cx="8400415" cy="4848076"/>
            <a:chOff x="635401" y="558000"/>
            <a:chExt cx="6025000" cy="4029062"/>
          </a:xfrm>
        </p:grpSpPr>
        <p:sp>
          <p:nvSpPr>
            <p:cNvPr id="604" name="Google Shape;604;p49"/>
            <p:cNvSpPr/>
            <p:nvPr/>
          </p:nvSpPr>
          <p:spPr>
            <a:xfrm>
              <a:off x="638900" y="558000"/>
              <a:ext cx="6019200" cy="4027500"/>
            </a:xfrm>
            <a:prstGeom prst="snip2DiagRect">
              <a:avLst>
                <a:gd name="adj1" fmla="val 0"/>
                <a:gd name="adj2" fmla="val 1395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9"/>
            <p:cNvSpPr/>
            <p:nvPr/>
          </p:nvSpPr>
          <p:spPr>
            <a:xfrm>
              <a:off x="6176501" y="562742"/>
              <a:ext cx="483900" cy="5589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9"/>
            <p:cNvSpPr/>
            <p:nvPr/>
          </p:nvSpPr>
          <p:spPr>
            <a:xfrm rot="10800000">
              <a:off x="635401" y="4022462"/>
              <a:ext cx="491400" cy="564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sp>
        <p:nvSpPr>
          <p:cNvPr id="607" name="Google Shape;607;p4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me teach you!</a:t>
            </a:r>
            <a:endParaRPr/>
          </a:p>
        </p:txBody>
      </p:sp>
      <p:grpSp>
        <p:nvGrpSpPr>
          <p:cNvPr id="608" name="Google Shape;608;p49"/>
          <p:cNvGrpSpPr/>
          <p:nvPr/>
        </p:nvGrpSpPr>
        <p:grpSpPr>
          <a:xfrm>
            <a:off x="2639298" y="1362150"/>
            <a:ext cx="5789778" cy="3084426"/>
            <a:chOff x="233350" y="949250"/>
            <a:chExt cx="7137300" cy="3802300"/>
          </a:xfrm>
        </p:grpSpPr>
        <p:sp>
          <p:nvSpPr>
            <p:cNvPr id="609" name="Google Shape;609;p4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F3DEB4">
                <a:alpha val="75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49"/>
          <p:cNvSpPr txBox="1">
            <a:spLocks noGrp="1"/>
          </p:cNvSpPr>
          <p:nvPr>
            <p:ph type="subTitle" idx="4294967295"/>
          </p:nvPr>
        </p:nvSpPr>
        <p:spPr>
          <a:xfrm>
            <a:off x="815250" y="2796900"/>
            <a:ext cx="1999500" cy="4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Workshop tour</a:t>
            </a:r>
            <a:endParaRPr sz="200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61" name="Google Shape;661;p49"/>
          <p:cNvSpPr txBox="1">
            <a:spLocks noGrp="1"/>
          </p:cNvSpPr>
          <p:nvPr>
            <p:ph type="subTitle" idx="4294967295"/>
          </p:nvPr>
        </p:nvSpPr>
        <p:spPr>
          <a:xfrm>
            <a:off x="815250" y="3154050"/>
            <a:ext cx="199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2424"/>
                </a:solidFill>
              </a:rPr>
              <a:t>Mercury is quite a small planet</a:t>
            </a:r>
            <a:endParaRPr/>
          </a:p>
        </p:txBody>
      </p:sp>
      <p:sp>
        <p:nvSpPr>
          <p:cNvPr id="662" name="Google Shape;662;p49"/>
          <p:cNvSpPr/>
          <p:nvPr/>
        </p:nvSpPr>
        <p:spPr>
          <a:xfrm>
            <a:off x="3605400" y="2009850"/>
            <a:ext cx="142800" cy="142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49"/>
          <p:cNvSpPr/>
          <p:nvPr/>
        </p:nvSpPr>
        <p:spPr>
          <a:xfrm>
            <a:off x="4072250" y="3552900"/>
            <a:ext cx="142800" cy="142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9"/>
          <p:cNvSpPr/>
          <p:nvPr/>
        </p:nvSpPr>
        <p:spPr>
          <a:xfrm>
            <a:off x="6729725" y="2057475"/>
            <a:ext cx="142800" cy="142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49"/>
          <p:cNvSpPr/>
          <p:nvPr/>
        </p:nvSpPr>
        <p:spPr>
          <a:xfrm>
            <a:off x="5720075" y="3210000"/>
            <a:ext cx="142800" cy="142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" name="Google Shape;666;p49"/>
          <p:cNvGrpSpPr/>
          <p:nvPr/>
        </p:nvGrpSpPr>
        <p:grpSpPr>
          <a:xfrm>
            <a:off x="1558195" y="2200272"/>
            <a:ext cx="513609" cy="513485"/>
            <a:chOff x="2347330" y="2533181"/>
            <a:chExt cx="376657" cy="376538"/>
          </a:xfrm>
        </p:grpSpPr>
        <p:sp>
          <p:nvSpPr>
            <p:cNvPr id="667" name="Google Shape;667;p49"/>
            <p:cNvSpPr/>
            <p:nvPr/>
          </p:nvSpPr>
          <p:spPr>
            <a:xfrm>
              <a:off x="2347330" y="2533181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5" y="0"/>
                  </a:moveTo>
                  <a:cubicBezTo>
                    <a:pt x="3502" y="0"/>
                    <a:pt x="2290" y="502"/>
                    <a:pt x="1397" y="1395"/>
                  </a:cubicBezTo>
                  <a:cubicBezTo>
                    <a:pt x="504" y="2289"/>
                    <a:pt x="1" y="3500"/>
                    <a:pt x="1" y="4764"/>
                  </a:cubicBezTo>
                  <a:cubicBezTo>
                    <a:pt x="1" y="6027"/>
                    <a:pt x="504" y="7240"/>
                    <a:pt x="1397" y="8133"/>
                  </a:cubicBezTo>
                  <a:cubicBezTo>
                    <a:pt x="2290" y="9027"/>
                    <a:pt x="3502" y="9528"/>
                    <a:pt x="4765" y="9528"/>
                  </a:cubicBezTo>
                  <a:cubicBezTo>
                    <a:pt x="6029" y="9528"/>
                    <a:pt x="7240" y="9027"/>
                    <a:pt x="8134" y="8133"/>
                  </a:cubicBezTo>
                  <a:cubicBezTo>
                    <a:pt x="9027" y="7240"/>
                    <a:pt x="9530" y="6027"/>
                    <a:pt x="9530" y="4764"/>
                  </a:cubicBezTo>
                  <a:cubicBezTo>
                    <a:pt x="9530" y="3500"/>
                    <a:pt x="9027" y="2289"/>
                    <a:pt x="8134" y="1395"/>
                  </a:cubicBezTo>
                  <a:cubicBezTo>
                    <a:pt x="7240" y="502"/>
                    <a:pt x="6029" y="0"/>
                    <a:pt x="47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9"/>
            <p:cNvSpPr/>
            <p:nvPr/>
          </p:nvSpPr>
          <p:spPr>
            <a:xfrm>
              <a:off x="2453033" y="2576648"/>
              <a:ext cx="270954" cy="333072"/>
            </a:xfrm>
            <a:custGeom>
              <a:avLst/>
              <a:gdLst/>
              <a:ahLst/>
              <a:cxnLst/>
              <a:rect l="l" t="t" r="r" b="b"/>
              <a:pathLst>
                <a:path w="6857" h="8429" extrusionOk="0">
                  <a:moveTo>
                    <a:pt x="3072" y="1"/>
                  </a:moveTo>
                  <a:lnTo>
                    <a:pt x="1" y="7159"/>
                  </a:lnTo>
                  <a:lnTo>
                    <a:pt x="1184" y="8342"/>
                  </a:lnTo>
                  <a:cubicBezTo>
                    <a:pt x="1477" y="8398"/>
                    <a:pt x="1781" y="8428"/>
                    <a:pt x="2093" y="8428"/>
                  </a:cubicBezTo>
                  <a:cubicBezTo>
                    <a:pt x="4724" y="8428"/>
                    <a:pt x="6857" y="6295"/>
                    <a:pt x="6857" y="3664"/>
                  </a:cubicBezTo>
                  <a:cubicBezTo>
                    <a:pt x="6857" y="3396"/>
                    <a:pt x="6835" y="3133"/>
                    <a:pt x="6792" y="2878"/>
                  </a:cubicBezTo>
                  <a:lnTo>
                    <a:pt x="4408" y="493"/>
                  </a:lnTo>
                  <a:lnTo>
                    <a:pt x="3429" y="359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9"/>
            <p:cNvSpPr/>
            <p:nvPr/>
          </p:nvSpPr>
          <p:spPr>
            <a:xfrm>
              <a:off x="2549726" y="2827410"/>
              <a:ext cx="68479" cy="32402"/>
            </a:xfrm>
            <a:custGeom>
              <a:avLst/>
              <a:gdLst/>
              <a:ahLst/>
              <a:cxnLst/>
              <a:rect l="l" t="t" r="r" b="b"/>
              <a:pathLst>
                <a:path w="1733" h="820" extrusionOk="0">
                  <a:moveTo>
                    <a:pt x="849" y="1"/>
                  </a:moveTo>
                  <a:lnTo>
                    <a:pt x="1" y="819"/>
                  </a:lnTo>
                  <a:lnTo>
                    <a:pt x="1733" y="819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9"/>
            <p:cNvSpPr/>
            <p:nvPr/>
          </p:nvSpPr>
          <p:spPr>
            <a:xfrm>
              <a:off x="2453349" y="2621655"/>
              <a:ext cx="150947" cy="238157"/>
            </a:xfrm>
            <a:custGeom>
              <a:avLst/>
              <a:gdLst/>
              <a:ahLst/>
              <a:cxnLst/>
              <a:rect l="l" t="t" r="r" b="b"/>
              <a:pathLst>
                <a:path w="3820" h="6027" extrusionOk="0">
                  <a:moveTo>
                    <a:pt x="2360" y="0"/>
                  </a:moveTo>
                  <a:lnTo>
                    <a:pt x="0" y="1337"/>
                  </a:lnTo>
                  <a:lnTo>
                    <a:pt x="0" y="6026"/>
                  </a:lnTo>
                  <a:lnTo>
                    <a:pt x="2448" y="6026"/>
                  </a:lnTo>
                  <a:lnTo>
                    <a:pt x="3819" y="1883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9"/>
            <p:cNvSpPr/>
            <p:nvPr/>
          </p:nvSpPr>
          <p:spPr>
            <a:xfrm>
              <a:off x="2549687" y="2625844"/>
              <a:ext cx="54175" cy="233692"/>
            </a:xfrm>
            <a:custGeom>
              <a:avLst/>
              <a:gdLst/>
              <a:ahLst/>
              <a:cxnLst/>
              <a:rect l="l" t="t" r="r" b="b"/>
              <a:pathLst>
                <a:path w="1371" h="5914" extrusionOk="0">
                  <a:moveTo>
                    <a:pt x="1" y="1"/>
                  </a:moveTo>
                  <a:lnTo>
                    <a:pt x="1" y="5914"/>
                  </a:lnTo>
                  <a:lnTo>
                    <a:pt x="1370" y="1771"/>
                  </a:lnTo>
                  <a:lnTo>
                    <a:pt x="66" y="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9"/>
            <p:cNvSpPr/>
            <p:nvPr/>
          </p:nvSpPr>
          <p:spPr>
            <a:xfrm>
              <a:off x="2453349" y="2635723"/>
              <a:ext cx="68440" cy="223299"/>
            </a:xfrm>
            <a:custGeom>
              <a:avLst/>
              <a:gdLst/>
              <a:ahLst/>
              <a:cxnLst/>
              <a:rect l="l" t="t" r="r" b="b"/>
              <a:pathLst>
                <a:path w="1732" h="5651" extrusionOk="0">
                  <a:moveTo>
                    <a:pt x="1092" y="0"/>
                  </a:moveTo>
                  <a:lnTo>
                    <a:pt x="0" y="983"/>
                  </a:lnTo>
                  <a:lnTo>
                    <a:pt x="0" y="5650"/>
                  </a:lnTo>
                  <a:lnTo>
                    <a:pt x="1731" y="4514"/>
                  </a:lnTo>
                  <a:lnTo>
                    <a:pt x="1731" y="1341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9"/>
            <p:cNvSpPr/>
            <p:nvPr/>
          </p:nvSpPr>
          <p:spPr>
            <a:xfrm>
              <a:off x="2577070" y="2586092"/>
              <a:ext cx="50145" cy="26001"/>
            </a:xfrm>
            <a:custGeom>
              <a:avLst/>
              <a:gdLst/>
              <a:ahLst/>
              <a:cxnLst/>
              <a:rect l="l" t="t" r="r" b="b"/>
              <a:pathLst>
                <a:path w="1269" h="658" extrusionOk="0">
                  <a:moveTo>
                    <a:pt x="1" y="0"/>
                  </a:moveTo>
                  <a:lnTo>
                    <a:pt x="340" y="657"/>
                  </a:lnTo>
                  <a:lnTo>
                    <a:pt x="1269" y="2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9"/>
            <p:cNvSpPr/>
            <p:nvPr/>
          </p:nvSpPr>
          <p:spPr>
            <a:xfrm>
              <a:off x="2453033" y="2564596"/>
              <a:ext cx="137473" cy="109694"/>
            </a:xfrm>
            <a:custGeom>
              <a:avLst/>
              <a:gdLst/>
              <a:ahLst/>
              <a:cxnLst/>
              <a:rect l="l" t="t" r="r" b="b"/>
              <a:pathLst>
                <a:path w="3479" h="2776" extrusionOk="0">
                  <a:moveTo>
                    <a:pt x="1329" y="1"/>
                  </a:moveTo>
                  <a:lnTo>
                    <a:pt x="1" y="2776"/>
                  </a:lnTo>
                  <a:lnTo>
                    <a:pt x="3479" y="1201"/>
                  </a:lnTo>
                  <a:lnTo>
                    <a:pt x="3071" y="306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9"/>
            <p:cNvSpPr/>
            <p:nvPr/>
          </p:nvSpPr>
          <p:spPr>
            <a:xfrm>
              <a:off x="2549687" y="2572420"/>
              <a:ext cx="40740" cy="58127"/>
            </a:xfrm>
            <a:custGeom>
              <a:avLst/>
              <a:gdLst/>
              <a:ahLst/>
              <a:cxnLst/>
              <a:rect l="l" t="t" r="r" b="b"/>
              <a:pathLst>
                <a:path w="1031" h="1471" extrusionOk="0">
                  <a:moveTo>
                    <a:pt x="1" y="0"/>
                  </a:moveTo>
                  <a:lnTo>
                    <a:pt x="1" y="1470"/>
                  </a:lnTo>
                  <a:lnTo>
                    <a:pt x="66" y="1440"/>
                  </a:lnTo>
                  <a:lnTo>
                    <a:pt x="1030" y="1003"/>
                  </a:lnTo>
                  <a:lnTo>
                    <a:pt x="62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9"/>
            <p:cNvSpPr/>
            <p:nvPr/>
          </p:nvSpPr>
          <p:spPr>
            <a:xfrm>
              <a:off x="2521947" y="2695786"/>
              <a:ext cx="82231" cy="163750"/>
            </a:xfrm>
            <a:custGeom>
              <a:avLst/>
              <a:gdLst/>
              <a:ahLst/>
              <a:cxnLst/>
              <a:rect l="l" t="t" r="r" b="b"/>
              <a:pathLst>
                <a:path w="2081" h="4144" extrusionOk="0">
                  <a:moveTo>
                    <a:pt x="2080" y="1"/>
                  </a:moveTo>
                  <a:lnTo>
                    <a:pt x="0" y="3001"/>
                  </a:lnTo>
                  <a:lnTo>
                    <a:pt x="709" y="4144"/>
                  </a:lnTo>
                  <a:lnTo>
                    <a:pt x="2081" y="3185"/>
                  </a:lnTo>
                  <a:lnTo>
                    <a:pt x="20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9"/>
            <p:cNvSpPr/>
            <p:nvPr/>
          </p:nvSpPr>
          <p:spPr>
            <a:xfrm>
              <a:off x="2549687" y="2695430"/>
              <a:ext cx="54452" cy="164461"/>
            </a:xfrm>
            <a:custGeom>
              <a:avLst/>
              <a:gdLst/>
              <a:ahLst/>
              <a:cxnLst/>
              <a:rect l="l" t="t" r="r" b="b"/>
              <a:pathLst>
                <a:path w="1378" h="4162" extrusionOk="0">
                  <a:moveTo>
                    <a:pt x="1378" y="0"/>
                  </a:moveTo>
                  <a:lnTo>
                    <a:pt x="1" y="1988"/>
                  </a:lnTo>
                  <a:lnTo>
                    <a:pt x="1" y="4161"/>
                  </a:lnTo>
                  <a:lnTo>
                    <a:pt x="1378" y="3199"/>
                  </a:lnTo>
                  <a:lnTo>
                    <a:pt x="1378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9"/>
            <p:cNvSpPr/>
            <p:nvPr/>
          </p:nvSpPr>
          <p:spPr>
            <a:xfrm>
              <a:off x="2453033" y="2688475"/>
              <a:ext cx="68756" cy="126013"/>
            </a:xfrm>
            <a:custGeom>
              <a:avLst/>
              <a:gdLst/>
              <a:ahLst/>
              <a:cxnLst/>
              <a:rect l="l" t="t" r="r" b="b"/>
              <a:pathLst>
                <a:path w="1740" h="3189" extrusionOk="0">
                  <a:moveTo>
                    <a:pt x="1739" y="0"/>
                  </a:moveTo>
                  <a:lnTo>
                    <a:pt x="1" y="907"/>
                  </a:lnTo>
                  <a:lnTo>
                    <a:pt x="1739" y="3188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9" name="Google Shape;679;p49"/>
          <p:cNvCxnSpPr>
            <a:stCxn id="663" idx="0"/>
            <a:endCxn id="662" idx="3"/>
          </p:cNvCxnSpPr>
          <p:nvPr/>
        </p:nvCxnSpPr>
        <p:spPr>
          <a:xfrm rot="5400000" flipH="1">
            <a:off x="3174500" y="2583750"/>
            <a:ext cx="1421100" cy="517200"/>
          </a:xfrm>
          <a:prstGeom prst="curvedConnector3">
            <a:avLst>
              <a:gd name="adj1" fmla="val 49266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0" name="Google Shape;680;p49"/>
          <p:cNvCxnSpPr>
            <a:stCxn id="665" idx="2"/>
            <a:endCxn id="662" idx="6"/>
          </p:cNvCxnSpPr>
          <p:nvPr/>
        </p:nvCxnSpPr>
        <p:spPr>
          <a:xfrm rot="10800000">
            <a:off x="3748175" y="2081400"/>
            <a:ext cx="1971900" cy="1200000"/>
          </a:xfrm>
          <a:prstGeom prst="curvedConnector3">
            <a:avLst>
              <a:gd name="adj1" fmla="val 49999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1" name="Google Shape;681;p49"/>
          <p:cNvCxnSpPr>
            <a:stCxn id="664" idx="3"/>
            <a:endCxn id="665" idx="6"/>
          </p:cNvCxnSpPr>
          <p:nvPr/>
        </p:nvCxnSpPr>
        <p:spPr>
          <a:xfrm rot="5400000">
            <a:off x="5755838" y="2286462"/>
            <a:ext cx="1101900" cy="887700"/>
          </a:xfrm>
          <a:prstGeom prst="curved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learning journey</a:t>
            </a:r>
            <a:endParaRPr/>
          </a:p>
        </p:txBody>
      </p:sp>
      <p:sp>
        <p:nvSpPr>
          <p:cNvPr id="687" name="Google Shape;687;p50"/>
          <p:cNvSpPr txBox="1">
            <a:spLocks noGrp="1"/>
          </p:cNvSpPr>
          <p:nvPr>
            <p:ph type="subTitle" idx="4294967295"/>
          </p:nvPr>
        </p:nvSpPr>
        <p:spPr>
          <a:xfrm>
            <a:off x="1457400" y="2263738"/>
            <a:ext cx="199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88" name="Google Shape;688;p50"/>
          <p:cNvSpPr txBox="1">
            <a:spLocks noGrp="1"/>
          </p:cNvSpPr>
          <p:nvPr>
            <p:ph type="subTitle" idx="4294967295"/>
          </p:nvPr>
        </p:nvSpPr>
        <p:spPr>
          <a:xfrm>
            <a:off x="1457405" y="1866550"/>
            <a:ext cx="1828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Jupiter</a:t>
            </a:r>
            <a:endParaRPr sz="200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89" name="Google Shape;689;p50"/>
          <p:cNvSpPr txBox="1">
            <a:spLocks noGrp="1"/>
          </p:cNvSpPr>
          <p:nvPr>
            <p:ph type="title" idx="4294967295"/>
          </p:nvPr>
        </p:nvSpPr>
        <p:spPr>
          <a:xfrm>
            <a:off x="720000" y="1814350"/>
            <a:ext cx="737400" cy="9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</a:t>
            </a:r>
            <a:endParaRPr/>
          </a:p>
        </p:txBody>
      </p:sp>
      <p:sp>
        <p:nvSpPr>
          <p:cNvPr id="690" name="Google Shape;690;p50"/>
          <p:cNvSpPr txBox="1">
            <a:spLocks noGrp="1"/>
          </p:cNvSpPr>
          <p:nvPr>
            <p:ph type="subTitle" idx="4294967295"/>
          </p:nvPr>
        </p:nvSpPr>
        <p:spPr>
          <a:xfrm>
            <a:off x="2695650" y="3791263"/>
            <a:ext cx="199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691" name="Google Shape;691;p50"/>
          <p:cNvSpPr txBox="1">
            <a:spLocks noGrp="1"/>
          </p:cNvSpPr>
          <p:nvPr>
            <p:ph type="subTitle" idx="4294967295"/>
          </p:nvPr>
        </p:nvSpPr>
        <p:spPr>
          <a:xfrm>
            <a:off x="2695655" y="3394075"/>
            <a:ext cx="1828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Saturn</a:t>
            </a:r>
            <a:endParaRPr sz="200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92" name="Google Shape;692;p50"/>
          <p:cNvSpPr txBox="1">
            <a:spLocks noGrp="1"/>
          </p:cNvSpPr>
          <p:nvPr>
            <p:ph type="title" idx="4294967295"/>
          </p:nvPr>
        </p:nvSpPr>
        <p:spPr>
          <a:xfrm>
            <a:off x="1958250" y="3341875"/>
            <a:ext cx="737400" cy="9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2005</a:t>
            </a:r>
            <a:endParaRPr/>
          </a:p>
        </p:txBody>
      </p:sp>
      <p:sp>
        <p:nvSpPr>
          <p:cNvPr id="693" name="Google Shape;693;p50"/>
          <p:cNvSpPr txBox="1">
            <a:spLocks noGrp="1"/>
          </p:cNvSpPr>
          <p:nvPr>
            <p:ph type="subTitle" idx="4294967295"/>
          </p:nvPr>
        </p:nvSpPr>
        <p:spPr>
          <a:xfrm>
            <a:off x="5195250" y="2263738"/>
            <a:ext cx="199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94" name="Google Shape;694;p50"/>
          <p:cNvSpPr txBox="1">
            <a:spLocks noGrp="1"/>
          </p:cNvSpPr>
          <p:nvPr>
            <p:ph type="subTitle" idx="4294967295"/>
          </p:nvPr>
        </p:nvSpPr>
        <p:spPr>
          <a:xfrm>
            <a:off x="5195255" y="1866550"/>
            <a:ext cx="1828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Mars</a:t>
            </a:r>
            <a:endParaRPr sz="200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95" name="Google Shape;695;p50"/>
          <p:cNvSpPr txBox="1">
            <a:spLocks noGrp="1"/>
          </p:cNvSpPr>
          <p:nvPr>
            <p:ph type="title" idx="4294967295"/>
          </p:nvPr>
        </p:nvSpPr>
        <p:spPr>
          <a:xfrm>
            <a:off x="4457850" y="1814350"/>
            <a:ext cx="737400" cy="9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2015</a:t>
            </a:r>
            <a:endParaRPr/>
          </a:p>
        </p:txBody>
      </p:sp>
      <p:sp>
        <p:nvSpPr>
          <p:cNvPr id="696" name="Google Shape;696;p50"/>
          <p:cNvSpPr txBox="1">
            <a:spLocks noGrp="1"/>
          </p:cNvSpPr>
          <p:nvPr>
            <p:ph type="subTitle" idx="4294967295"/>
          </p:nvPr>
        </p:nvSpPr>
        <p:spPr>
          <a:xfrm>
            <a:off x="6433500" y="3791263"/>
            <a:ext cx="199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697" name="Google Shape;697;p50"/>
          <p:cNvSpPr txBox="1">
            <a:spLocks noGrp="1"/>
          </p:cNvSpPr>
          <p:nvPr>
            <p:ph type="subTitle" idx="4294967295"/>
          </p:nvPr>
        </p:nvSpPr>
        <p:spPr>
          <a:xfrm>
            <a:off x="6433505" y="3394075"/>
            <a:ext cx="1828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Venus</a:t>
            </a:r>
            <a:endParaRPr sz="200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98" name="Google Shape;698;p50"/>
          <p:cNvSpPr txBox="1">
            <a:spLocks noGrp="1"/>
          </p:cNvSpPr>
          <p:nvPr>
            <p:ph type="title" idx="4294967295"/>
          </p:nvPr>
        </p:nvSpPr>
        <p:spPr>
          <a:xfrm>
            <a:off x="5696100" y="3341875"/>
            <a:ext cx="737400" cy="9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2020</a:t>
            </a:r>
            <a:endParaRPr/>
          </a:p>
        </p:txBody>
      </p:sp>
      <p:cxnSp>
        <p:nvCxnSpPr>
          <p:cNvPr id="699" name="Google Shape;699;p50"/>
          <p:cNvCxnSpPr>
            <a:stCxn id="689" idx="2"/>
            <a:endCxn id="692" idx="1"/>
          </p:cNvCxnSpPr>
          <p:nvPr/>
        </p:nvCxnSpPr>
        <p:spPr>
          <a:xfrm rot="-5400000" flipH="1">
            <a:off x="1006350" y="2883100"/>
            <a:ext cx="1034400" cy="869700"/>
          </a:xfrm>
          <a:prstGeom prst="curved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0" name="Google Shape;700;p50"/>
          <p:cNvCxnSpPr>
            <a:stCxn id="689" idx="0"/>
            <a:endCxn id="695" idx="1"/>
          </p:cNvCxnSpPr>
          <p:nvPr/>
        </p:nvCxnSpPr>
        <p:spPr>
          <a:xfrm rot="-5400000" flipH="1">
            <a:off x="2526750" y="376300"/>
            <a:ext cx="493200" cy="3369300"/>
          </a:xfrm>
          <a:prstGeom prst="curvedConnector4">
            <a:avLst>
              <a:gd name="adj1" fmla="val -76252"/>
              <a:gd name="adj2" fmla="val 57303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1" name="Google Shape;701;p50"/>
          <p:cNvCxnSpPr>
            <a:stCxn id="698" idx="1"/>
            <a:endCxn id="695" idx="2"/>
          </p:cNvCxnSpPr>
          <p:nvPr/>
        </p:nvCxnSpPr>
        <p:spPr>
          <a:xfrm rot="10800000">
            <a:off x="4826700" y="2800675"/>
            <a:ext cx="869400" cy="1034400"/>
          </a:xfrm>
          <a:prstGeom prst="curved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02" name="Google Shape;702;p50"/>
          <p:cNvPicPr preferRelativeResize="0"/>
          <p:nvPr/>
        </p:nvPicPr>
        <p:blipFill rotWithShape="1">
          <a:blip r:embed="rId3">
            <a:alphaModFix/>
          </a:blip>
          <a:srcRect l="29128" t="53109" r="29133" b="27113"/>
          <a:stretch/>
        </p:blipFill>
        <p:spPr>
          <a:xfrm>
            <a:off x="5827675" y="-150"/>
            <a:ext cx="3316325" cy="883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" name="Google Shape;703;p50"/>
          <p:cNvPicPr preferRelativeResize="0"/>
          <p:nvPr/>
        </p:nvPicPr>
        <p:blipFill rotWithShape="1">
          <a:blip r:embed="rId4">
            <a:alphaModFix/>
          </a:blip>
          <a:srcRect l="11107" r="11107"/>
          <a:stretch/>
        </p:blipFill>
        <p:spPr>
          <a:xfrm rot="5400000">
            <a:off x="7567852" y="787755"/>
            <a:ext cx="1772899" cy="61399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51"/>
          <p:cNvPicPr preferRelativeResize="0"/>
          <p:nvPr/>
        </p:nvPicPr>
        <p:blipFill rotWithShape="1">
          <a:blip r:embed="rId3">
            <a:alphaModFix/>
          </a:blip>
          <a:srcRect l="24273" r="24268"/>
          <a:stretch/>
        </p:blipFill>
        <p:spPr>
          <a:xfrm>
            <a:off x="4438650" y="0"/>
            <a:ext cx="4705349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9" name="Google Shape;709;p51"/>
          <p:cNvGrpSpPr/>
          <p:nvPr/>
        </p:nvGrpSpPr>
        <p:grpSpPr>
          <a:xfrm rot="-142945">
            <a:off x="3945109" y="531716"/>
            <a:ext cx="6102200" cy="4080067"/>
            <a:chOff x="635300" y="558000"/>
            <a:chExt cx="6025225" cy="4028600"/>
          </a:xfrm>
        </p:grpSpPr>
        <p:sp>
          <p:nvSpPr>
            <p:cNvPr id="710" name="Google Shape;710;p51"/>
            <p:cNvSpPr/>
            <p:nvPr/>
          </p:nvSpPr>
          <p:spPr>
            <a:xfrm>
              <a:off x="638900" y="558000"/>
              <a:ext cx="6019200" cy="4027500"/>
            </a:xfrm>
            <a:prstGeom prst="snip2DiagRect">
              <a:avLst>
                <a:gd name="adj1" fmla="val 0"/>
                <a:gd name="adj2" fmla="val 1395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1"/>
            <p:cNvSpPr/>
            <p:nvPr/>
          </p:nvSpPr>
          <p:spPr>
            <a:xfrm>
              <a:off x="6095925" y="558000"/>
              <a:ext cx="564600" cy="5637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1"/>
            <p:cNvSpPr/>
            <p:nvPr/>
          </p:nvSpPr>
          <p:spPr>
            <a:xfrm rot="10800000">
              <a:off x="635300" y="4022600"/>
              <a:ext cx="564600" cy="564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sp>
        <p:nvSpPr>
          <p:cNvPr id="713" name="Google Shape;713;p51"/>
          <p:cNvSpPr txBox="1">
            <a:spLocks noGrp="1"/>
          </p:cNvSpPr>
          <p:nvPr>
            <p:ph type="subTitle" idx="1"/>
          </p:nvPr>
        </p:nvSpPr>
        <p:spPr>
          <a:xfrm>
            <a:off x="891450" y="2280600"/>
            <a:ext cx="2907600" cy="10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  <p:sp>
        <p:nvSpPr>
          <p:cNvPr id="714" name="Google Shape;714;p51"/>
          <p:cNvSpPr txBox="1">
            <a:spLocks noGrp="1"/>
          </p:cNvSpPr>
          <p:nvPr>
            <p:ph type="title"/>
          </p:nvPr>
        </p:nvSpPr>
        <p:spPr>
          <a:xfrm>
            <a:off x="891450" y="1802713"/>
            <a:ext cx="2907600" cy="5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Mockup</a:t>
            </a:r>
            <a:endParaRPr/>
          </a:p>
        </p:txBody>
      </p:sp>
      <p:grpSp>
        <p:nvGrpSpPr>
          <p:cNvPr id="715" name="Google Shape;715;p51"/>
          <p:cNvGrpSpPr/>
          <p:nvPr/>
        </p:nvGrpSpPr>
        <p:grpSpPr>
          <a:xfrm>
            <a:off x="4554530" y="1279653"/>
            <a:ext cx="3874379" cy="2584174"/>
            <a:chOff x="1669418" y="1345915"/>
            <a:chExt cx="4461000" cy="2975445"/>
          </a:xfrm>
        </p:grpSpPr>
        <p:sp>
          <p:nvSpPr>
            <p:cNvPr id="716" name="Google Shape;716;p51"/>
            <p:cNvSpPr/>
            <p:nvPr/>
          </p:nvSpPr>
          <p:spPr>
            <a:xfrm>
              <a:off x="1669418" y="1345915"/>
              <a:ext cx="4461000" cy="2544300"/>
            </a:xfrm>
            <a:prstGeom prst="roundRect">
              <a:avLst>
                <a:gd name="adj" fmla="val 38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1"/>
            <p:cNvSpPr/>
            <p:nvPr/>
          </p:nvSpPr>
          <p:spPr>
            <a:xfrm>
              <a:off x="3136306" y="3802712"/>
              <a:ext cx="1523257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3F569D88-DE64-466E-8BB8-9F2FB7717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023" y="1408469"/>
            <a:ext cx="3484527" cy="19520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3" name="Google Shape;723;p52"/>
          <p:cNvPicPr preferRelativeResize="0"/>
          <p:nvPr/>
        </p:nvPicPr>
        <p:blipFill rotWithShape="1">
          <a:blip r:embed="rId3">
            <a:alphaModFix/>
          </a:blip>
          <a:srcRect l="28928" r="28932"/>
          <a:stretch/>
        </p:blipFill>
        <p:spPr>
          <a:xfrm>
            <a:off x="5290800" y="0"/>
            <a:ext cx="3853200" cy="5143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724" name="Google Shape;724;p52"/>
          <p:cNvSpPr txBox="1">
            <a:spLocks noGrp="1"/>
          </p:cNvSpPr>
          <p:nvPr>
            <p:ph type="ctrTitle"/>
          </p:nvPr>
        </p:nvSpPr>
        <p:spPr>
          <a:xfrm>
            <a:off x="719262" y="535000"/>
            <a:ext cx="3601800" cy="9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725" name="Google Shape;725;p52"/>
          <p:cNvSpPr txBox="1">
            <a:spLocks noGrp="1"/>
          </p:cNvSpPr>
          <p:nvPr>
            <p:ph type="subTitle" idx="1"/>
          </p:nvPr>
        </p:nvSpPr>
        <p:spPr>
          <a:xfrm>
            <a:off x="715163" y="2280800"/>
            <a:ext cx="3610200" cy="12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Do you have any questions?</a:t>
            </a:r>
            <a:endParaRPr b="1">
              <a:solidFill>
                <a:schemeClr val="accent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addyouremail@freepik.com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yourwebsite.com</a:t>
            </a:r>
            <a:endParaRPr/>
          </a:p>
        </p:txBody>
      </p:sp>
      <p:sp>
        <p:nvSpPr>
          <p:cNvPr id="726" name="Google Shape;726;p52"/>
          <p:cNvSpPr txBox="1">
            <a:spLocks noGrp="1"/>
          </p:cNvSpPr>
          <p:nvPr>
            <p:ph type="subTitle" idx="2"/>
          </p:nvPr>
        </p:nvSpPr>
        <p:spPr>
          <a:xfrm>
            <a:off x="715100" y="4214900"/>
            <a:ext cx="3610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keep this slide as attribution</a:t>
            </a:r>
            <a:endParaRPr/>
          </a:p>
        </p:txBody>
      </p:sp>
      <p:grpSp>
        <p:nvGrpSpPr>
          <p:cNvPr id="727" name="Google Shape;727;p52"/>
          <p:cNvGrpSpPr/>
          <p:nvPr/>
        </p:nvGrpSpPr>
        <p:grpSpPr>
          <a:xfrm>
            <a:off x="2252408" y="1624927"/>
            <a:ext cx="525365" cy="516144"/>
            <a:chOff x="5557286" y="3817357"/>
            <a:chExt cx="362947" cy="356576"/>
          </a:xfrm>
        </p:grpSpPr>
        <p:grpSp>
          <p:nvGrpSpPr>
            <p:cNvPr id="728" name="Google Shape;728;p52"/>
            <p:cNvGrpSpPr/>
            <p:nvPr/>
          </p:nvGrpSpPr>
          <p:grpSpPr>
            <a:xfrm>
              <a:off x="5557286" y="3817357"/>
              <a:ext cx="362947" cy="356576"/>
              <a:chOff x="5557286" y="3817357"/>
              <a:chExt cx="362947" cy="356576"/>
            </a:xfrm>
          </p:grpSpPr>
          <p:sp>
            <p:nvSpPr>
              <p:cNvPr id="729" name="Google Shape;729;p52"/>
              <p:cNvSpPr/>
              <p:nvPr/>
            </p:nvSpPr>
            <p:spPr>
              <a:xfrm>
                <a:off x="5557286" y="3817357"/>
                <a:ext cx="356891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4" h="13599" extrusionOk="0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68" y="13598"/>
                      <a:pt x="13613" y="10552"/>
                      <a:pt x="13613" y="6799"/>
                    </a:cubicBezTo>
                    <a:cubicBezTo>
                      <a:pt x="13613" y="3046"/>
                      <a:pt x="10568" y="0"/>
                      <a:pt x="68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52"/>
              <p:cNvSpPr/>
              <p:nvPr/>
            </p:nvSpPr>
            <p:spPr>
              <a:xfrm>
                <a:off x="5712453" y="3817357"/>
                <a:ext cx="207780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02" extrusionOk="0">
                    <a:moveTo>
                      <a:pt x="895" y="0"/>
                    </a:moveTo>
                    <a:cubicBezTo>
                      <a:pt x="592" y="0"/>
                      <a:pt x="289" y="15"/>
                      <a:pt x="0" y="58"/>
                    </a:cubicBezTo>
                    <a:cubicBezTo>
                      <a:pt x="3393" y="505"/>
                      <a:pt x="5919" y="3378"/>
                      <a:pt x="5919" y="6799"/>
                    </a:cubicBezTo>
                    <a:cubicBezTo>
                      <a:pt x="5919" y="10220"/>
                      <a:pt x="3393" y="13093"/>
                      <a:pt x="0" y="13541"/>
                    </a:cubicBezTo>
                    <a:cubicBezTo>
                      <a:pt x="306" y="13581"/>
                      <a:pt x="609" y="13601"/>
                      <a:pt x="909" y="13601"/>
                    </a:cubicBezTo>
                    <a:cubicBezTo>
                      <a:pt x="4430" y="13601"/>
                      <a:pt x="7441" y="10865"/>
                      <a:pt x="7680" y="7247"/>
                    </a:cubicBezTo>
                    <a:cubicBezTo>
                      <a:pt x="7925" y="3320"/>
                      <a:pt x="4822" y="0"/>
                      <a:pt x="895" y="0"/>
                    </a:cubicBezTo>
                    <a:close/>
                  </a:path>
                </a:pathLst>
              </a:custGeom>
              <a:solidFill>
                <a:srgbClr val="000000">
                  <a:alpha val="117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52"/>
              <p:cNvSpPr/>
              <p:nvPr/>
            </p:nvSpPr>
            <p:spPr>
              <a:xfrm>
                <a:off x="5696567" y="3944343"/>
                <a:ext cx="98411" cy="102527"/>
              </a:xfrm>
              <a:custGeom>
                <a:avLst/>
                <a:gdLst/>
                <a:ahLst/>
                <a:cxnLst/>
                <a:rect l="l" t="t" r="r" b="b"/>
                <a:pathLst>
                  <a:path w="3754" h="3911" extrusionOk="0">
                    <a:moveTo>
                      <a:pt x="129" y="0"/>
                    </a:moveTo>
                    <a:cubicBezTo>
                      <a:pt x="58" y="0"/>
                      <a:pt x="0" y="60"/>
                      <a:pt x="0" y="136"/>
                    </a:cubicBezTo>
                    <a:lnTo>
                      <a:pt x="0" y="3774"/>
                    </a:lnTo>
                    <a:cubicBezTo>
                      <a:pt x="0" y="3850"/>
                      <a:pt x="58" y="3910"/>
                      <a:pt x="123" y="3910"/>
                    </a:cubicBezTo>
                    <a:cubicBezTo>
                      <a:pt x="144" y="3910"/>
                      <a:pt x="166" y="3904"/>
                      <a:pt x="188" y="3890"/>
                    </a:cubicBezTo>
                    <a:lnTo>
                      <a:pt x="3667" y="2071"/>
                    </a:lnTo>
                    <a:cubicBezTo>
                      <a:pt x="3753" y="2027"/>
                      <a:pt x="3753" y="1883"/>
                      <a:pt x="3667" y="1840"/>
                    </a:cubicBezTo>
                    <a:lnTo>
                      <a:pt x="202" y="21"/>
                    </a:lnTo>
                    <a:cubicBezTo>
                      <a:pt x="177" y="7"/>
                      <a:pt x="153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2" name="Google Shape;732;p52"/>
            <p:cNvSpPr/>
            <p:nvPr/>
          </p:nvSpPr>
          <p:spPr>
            <a:xfrm>
              <a:off x="5621675" y="3914200"/>
              <a:ext cx="234165" cy="163176"/>
            </a:xfrm>
            <a:custGeom>
              <a:avLst/>
              <a:gdLst/>
              <a:ahLst/>
              <a:cxnLst/>
              <a:rect l="l" t="t" r="r" b="b"/>
              <a:pathLst>
                <a:path w="12544" h="8740" extrusionOk="0">
                  <a:moveTo>
                    <a:pt x="1469" y="8373"/>
                  </a:moveTo>
                  <a:cubicBezTo>
                    <a:pt x="1002" y="8240"/>
                    <a:pt x="701" y="7940"/>
                    <a:pt x="535" y="7473"/>
                  </a:cubicBezTo>
                  <a:cubicBezTo>
                    <a:pt x="134" y="6338"/>
                    <a:pt x="1" y="1702"/>
                    <a:pt x="768" y="768"/>
                  </a:cubicBezTo>
                  <a:cubicBezTo>
                    <a:pt x="1035" y="468"/>
                    <a:pt x="1402" y="267"/>
                    <a:pt x="1802" y="234"/>
                  </a:cubicBezTo>
                  <a:cubicBezTo>
                    <a:pt x="3904" y="1"/>
                    <a:pt x="10408" y="34"/>
                    <a:pt x="11175" y="301"/>
                  </a:cubicBezTo>
                  <a:cubicBezTo>
                    <a:pt x="11609" y="468"/>
                    <a:pt x="11909" y="734"/>
                    <a:pt x="12076" y="1168"/>
                  </a:cubicBezTo>
                  <a:cubicBezTo>
                    <a:pt x="12510" y="2336"/>
                    <a:pt x="12543" y="6539"/>
                    <a:pt x="12009" y="7639"/>
                  </a:cubicBezTo>
                  <a:cubicBezTo>
                    <a:pt x="11876" y="7940"/>
                    <a:pt x="11643" y="8140"/>
                    <a:pt x="11376" y="8306"/>
                  </a:cubicBezTo>
                  <a:cubicBezTo>
                    <a:pt x="10575" y="8740"/>
                    <a:pt x="2503" y="8707"/>
                    <a:pt x="1469" y="8373"/>
                  </a:cubicBezTo>
                  <a:close/>
                  <a:moveTo>
                    <a:pt x="4804" y="6205"/>
                  </a:moveTo>
                  <a:cubicBezTo>
                    <a:pt x="6072" y="5538"/>
                    <a:pt x="7339" y="4871"/>
                    <a:pt x="8607" y="4237"/>
                  </a:cubicBezTo>
                  <a:cubicBezTo>
                    <a:pt x="7339" y="3570"/>
                    <a:pt x="6072" y="2903"/>
                    <a:pt x="4804" y="22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52"/>
          <p:cNvGrpSpPr/>
          <p:nvPr/>
        </p:nvGrpSpPr>
        <p:grpSpPr>
          <a:xfrm>
            <a:off x="3141018" y="1619249"/>
            <a:ext cx="535453" cy="527463"/>
            <a:chOff x="1190200" y="238125"/>
            <a:chExt cx="5306767" cy="5212083"/>
          </a:xfrm>
        </p:grpSpPr>
        <p:grpSp>
          <p:nvGrpSpPr>
            <p:cNvPr id="734" name="Google Shape;734;p52"/>
            <p:cNvGrpSpPr/>
            <p:nvPr/>
          </p:nvGrpSpPr>
          <p:grpSpPr>
            <a:xfrm>
              <a:off x="1190200" y="238125"/>
              <a:ext cx="5212075" cy="5212075"/>
              <a:chOff x="1190200" y="238125"/>
              <a:chExt cx="5212075" cy="5212075"/>
            </a:xfrm>
          </p:grpSpPr>
          <p:sp>
            <p:nvSpPr>
              <p:cNvPr id="735" name="Google Shape;735;p52"/>
              <p:cNvSpPr/>
              <p:nvPr/>
            </p:nvSpPr>
            <p:spPr>
              <a:xfrm>
                <a:off x="1190200" y="238125"/>
                <a:ext cx="5212075" cy="5212075"/>
              </a:xfrm>
              <a:custGeom>
                <a:avLst/>
                <a:gdLst/>
                <a:ahLst/>
                <a:cxnLst/>
                <a:rect l="l" t="t" r="r" b="b"/>
                <a:pathLst>
                  <a:path w="208483" h="208483" extrusionOk="0">
                    <a:moveTo>
                      <a:pt x="104241" y="0"/>
                    </a:moveTo>
                    <a:cubicBezTo>
                      <a:pt x="46667" y="0"/>
                      <a:pt x="0" y="46667"/>
                      <a:pt x="0" y="104241"/>
                    </a:cubicBezTo>
                    <a:cubicBezTo>
                      <a:pt x="0" y="161816"/>
                      <a:pt x="46667" y="208483"/>
                      <a:pt x="104241" y="208483"/>
                    </a:cubicBezTo>
                    <a:cubicBezTo>
                      <a:pt x="161816" y="208483"/>
                      <a:pt x="208482" y="161816"/>
                      <a:pt x="208482" y="104241"/>
                    </a:cubicBezTo>
                    <a:cubicBezTo>
                      <a:pt x="208482" y="46667"/>
                      <a:pt x="161816" y="0"/>
                      <a:pt x="104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52"/>
              <p:cNvSpPr/>
              <p:nvPr/>
            </p:nvSpPr>
            <p:spPr>
              <a:xfrm>
                <a:off x="2368338" y="1220419"/>
                <a:ext cx="2856522" cy="3247339"/>
              </a:xfrm>
              <a:custGeom>
                <a:avLst/>
                <a:gdLst/>
                <a:ahLst/>
                <a:cxnLst/>
                <a:rect l="l" t="t" r="r" b="b"/>
                <a:pathLst>
                  <a:path w="130928" h="148841" extrusionOk="0">
                    <a:moveTo>
                      <a:pt x="70184" y="0"/>
                    </a:moveTo>
                    <a:cubicBezTo>
                      <a:pt x="67749" y="0"/>
                      <a:pt x="65781" y="1968"/>
                      <a:pt x="65781" y="4370"/>
                    </a:cubicBezTo>
                    <a:lnTo>
                      <a:pt x="65781" y="100105"/>
                    </a:lnTo>
                    <a:cubicBezTo>
                      <a:pt x="65781" y="106844"/>
                      <a:pt x="61744" y="112915"/>
                      <a:pt x="55507" y="115483"/>
                    </a:cubicBezTo>
                    <a:cubicBezTo>
                      <a:pt x="53445" y="116348"/>
                      <a:pt x="51279" y="116767"/>
                      <a:pt x="49132" y="116767"/>
                    </a:cubicBezTo>
                    <a:cubicBezTo>
                      <a:pt x="44819" y="116767"/>
                      <a:pt x="40578" y="115076"/>
                      <a:pt x="37394" y="111914"/>
                    </a:cubicBezTo>
                    <a:cubicBezTo>
                      <a:pt x="32624" y="107177"/>
                      <a:pt x="31156" y="100039"/>
                      <a:pt x="33691" y="93801"/>
                    </a:cubicBezTo>
                    <a:cubicBezTo>
                      <a:pt x="36260" y="87563"/>
                      <a:pt x="42297" y="83493"/>
                      <a:pt x="49035" y="83460"/>
                    </a:cubicBezTo>
                    <a:cubicBezTo>
                      <a:pt x="51437" y="83460"/>
                      <a:pt x="53405" y="81492"/>
                      <a:pt x="53405" y="79090"/>
                    </a:cubicBezTo>
                    <a:lnTo>
                      <a:pt x="53405" y="55740"/>
                    </a:lnTo>
                    <a:cubicBezTo>
                      <a:pt x="53405" y="53305"/>
                      <a:pt x="51437" y="51370"/>
                      <a:pt x="49035" y="51370"/>
                    </a:cubicBezTo>
                    <a:cubicBezTo>
                      <a:pt x="21983" y="51370"/>
                      <a:pt x="0" y="73253"/>
                      <a:pt x="0" y="100105"/>
                    </a:cubicBezTo>
                    <a:cubicBezTo>
                      <a:pt x="0" y="126991"/>
                      <a:pt x="21949" y="148840"/>
                      <a:pt x="49002" y="148840"/>
                    </a:cubicBezTo>
                    <a:cubicBezTo>
                      <a:pt x="76021" y="148840"/>
                      <a:pt x="98037" y="126991"/>
                      <a:pt x="98037" y="100105"/>
                    </a:cubicBezTo>
                    <a:lnTo>
                      <a:pt x="98037" y="57742"/>
                    </a:lnTo>
                    <a:cubicBezTo>
                      <a:pt x="106751" y="62347"/>
                      <a:pt x="116484" y="64780"/>
                      <a:pt x="126356" y="64780"/>
                    </a:cubicBezTo>
                    <a:cubicBezTo>
                      <a:pt x="126423" y="64780"/>
                      <a:pt x="126490" y="64780"/>
                      <a:pt x="126557" y="64780"/>
                    </a:cubicBezTo>
                    <a:cubicBezTo>
                      <a:pt x="128959" y="64780"/>
                      <a:pt x="130927" y="62812"/>
                      <a:pt x="130927" y="60410"/>
                    </a:cubicBezTo>
                    <a:lnTo>
                      <a:pt x="130927" y="37094"/>
                    </a:lnTo>
                    <a:cubicBezTo>
                      <a:pt x="130927" y="34658"/>
                      <a:pt x="128959" y="32724"/>
                      <a:pt x="126557" y="32724"/>
                    </a:cubicBezTo>
                    <a:cubicBezTo>
                      <a:pt x="110813" y="32724"/>
                      <a:pt x="98037" y="19981"/>
                      <a:pt x="98037" y="4370"/>
                    </a:cubicBezTo>
                    <a:cubicBezTo>
                      <a:pt x="98037" y="1968"/>
                      <a:pt x="96069" y="0"/>
                      <a:pt x="93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7" name="Google Shape;737;p52"/>
            <p:cNvSpPr/>
            <p:nvPr/>
          </p:nvSpPr>
          <p:spPr>
            <a:xfrm>
              <a:off x="3459822" y="238126"/>
              <a:ext cx="3037144" cy="5212082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52"/>
          <p:cNvGrpSpPr/>
          <p:nvPr/>
        </p:nvGrpSpPr>
        <p:grpSpPr>
          <a:xfrm>
            <a:off x="1364033" y="1624927"/>
            <a:ext cx="525327" cy="516562"/>
            <a:chOff x="3314750" y="3817357"/>
            <a:chExt cx="362920" cy="356865"/>
          </a:xfrm>
        </p:grpSpPr>
        <p:grpSp>
          <p:nvGrpSpPr>
            <p:cNvPr id="739" name="Google Shape;739;p52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740" name="Google Shape;740;p52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52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rgbClr val="000000">
                  <a:alpha val="117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2" name="Google Shape;742;p52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743" name="Google Shape;743;p52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52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5" name="Google Shape;745;p52"/>
          <p:cNvGrpSpPr/>
          <p:nvPr/>
        </p:nvGrpSpPr>
        <p:grpSpPr>
          <a:xfrm>
            <a:off x="4824228" y="501011"/>
            <a:ext cx="3733620" cy="4407900"/>
            <a:chOff x="4824228" y="501011"/>
            <a:chExt cx="3733620" cy="4407900"/>
          </a:xfrm>
        </p:grpSpPr>
        <p:pic>
          <p:nvPicPr>
            <p:cNvPr id="746" name="Google Shape;746;p52"/>
            <p:cNvPicPr preferRelativeResize="0"/>
            <p:nvPr/>
          </p:nvPicPr>
          <p:blipFill rotWithShape="1">
            <a:blip r:embed="rId4">
              <a:alphaModFix/>
            </a:blip>
            <a:srcRect l="13348" t="18584" r="14066" b="22380"/>
            <a:stretch/>
          </p:blipFill>
          <p:spPr>
            <a:xfrm rot="308846">
              <a:off x="5002488" y="644194"/>
              <a:ext cx="3377220" cy="4121532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747" name="Google Shape;747;p52"/>
            <p:cNvSpPr/>
            <p:nvPr/>
          </p:nvSpPr>
          <p:spPr>
            <a:xfrm rot="311666">
              <a:off x="7973687" y="778256"/>
              <a:ext cx="560000" cy="559076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2"/>
            <p:cNvSpPr/>
            <p:nvPr/>
          </p:nvSpPr>
          <p:spPr>
            <a:xfrm rot="-10488334">
              <a:off x="4848278" y="4073027"/>
              <a:ext cx="560000" cy="559076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4" name="Google Shape;754;p53"/>
          <p:cNvGrpSpPr/>
          <p:nvPr/>
        </p:nvGrpSpPr>
        <p:grpSpPr>
          <a:xfrm rot="182196">
            <a:off x="267167" y="87187"/>
            <a:ext cx="8609764" cy="4969120"/>
            <a:chOff x="635401" y="558000"/>
            <a:chExt cx="6025000" cy="4029062"/>
          </a:xfrm>
        </p:grpSpPr>
        <p:sp>
          <p:nvSpPr>
            <p:cNvPr id="755" name="Google Shape;755;p53"/>
            <p:cNvSpPr/>
            <p:nvPr/>
          </p:nvSpPr>
          <p:spPr>
            <a:xfrm>
              <a:off x="638900" y="558000"/>
              <a:ext cx="6019200" cy="4027500"/>
            </a:xfrm>
            <a:prstGeom prst="snip2DiagRect">
              <a:avLst>
                <a:gd name="adj1" fmla="val 0"/>
                <a:gd name="adj2" fmla="val 1395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3"/>
            <p:cNvSpPr/>
            <p:nvPr/>
          </p:nvSpPr>
          <p:spPr>
            <a:xfrm>
              <a:off x="6176501" y="562742"/>
              <a:ext cx="483900" cy="5589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3"/>
            <p:cNvSpPr/>
            <p:nvPr/>
          </p:nvSpPr>
          <p:spPr>
            <a:xfrm rot="10800000">
              <a:off x="635401" y="4022462"/>
              <a:ext cx="491400" cy="564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sp>
        <p:nvSpPr>
          <p:cNvPr id="758" name="Google Shape;758;p5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Icon pack: origami</a:t>
            </a:r>
            <a:endParaRPr/>
          </a:p>
        </p:txBody>
      </p:sp>
      <p:grpSp>
        <p:nvGrpSpPr>
          <p:cNvPr id="759" name="Google Shape;759;p53"/>
          <p:cNvGrpSpPr/>
          <p:nvPr/>
        </p:nvGrpSpPr>
        <p:grpSpPr>
          <a:xfrm>
            <a:off x="715124" y="1926270"/>
            <a:ext cx="376578" cy="376578"/>
            <a:chOff x="715124" y="1926270"/>
            <a:chExt cx="376578" cy="376578"/>
          </a:xfrm>
        </p:grpSpPr>
        <p:sp>
          <p:nvSpPr>
            <p:cNvPr id="760" name="Google Shape;760;p53"/>
            <p:cNvSpPr/>
            <p:nvPr/>
          </p:nvSpPr>
          <p:spPr>
            <a:xfrm>
              <a:off x="715124" y="192627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5" y="1"/>
                  </a:moveTo>
                  <a:cubicBezTo>
                    <a:pt x="3501" y="1"/>
                    <a:pt x="2289" y="502"/>
                    <a:pt x="1396" y="1396"/>
                  </a:cubicBezTo>
                  <a:cubicBezTo>
                    <a:pt x="502" y="2289"/>
                    <a:pt x="1" y="3501"/>
                    <a:pt x="1" y="4765"/>
                  </a:cubicBezTo>
                  <a:cubicBezTo>
                    <a:pt x="1" y="6028"/>
                    <a:pt x="502" y="7240"/>
                    <a:pt x="1396" y="8134"/>
                  </a:cubicBezTo>
                  <a:cubicBezTo>
                    <a:pt x="2289" y="9027"/>
                    <a:pt x="3501" y="9529"/>
                    <a:pt x="4765" y="9529"/>
                  </a:cubicBezTo>
                  <a:cubicBezTo>
                    <a:pt x="6028" y="9529"/>
                    <a:pt x="7240" y="9027"/>
                    <a:pt x="8134" y="8134"/>
                  </a:cubicBezTo>
                  <a:cubicBezTo>
                    <a:pt x="9027" y="7240"/>
                    <a:pt x="9529" y="6028"/>
                    <a:pt x="9529" y="4765"/>
                  </a:cubicBezTo>
                  <a:cubicBezTo>
                    <a:pt x="9529" y="3501"/>
                    <a:pt x="9027" y="2289"/>
                    <a:pt x="8134" y="1396"/>
                  </a:cubicBezTo>
                  <a:cubicBezTo>
                    <a:pt x="7240" y="502"/>
                    <a:pt x="6028" y="1"/>
                    <a:pt x="4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3"/>
            <p:cNvSpPr/>
            <p:nvPr/>
          </p:nvSpPr>
          <p:spPr>
            <a:xfrm>
              <a:off x="804902" y="1995501"/>
              <a:ext cx="286800" cy="307348"/>
            </a:xfrm>
            <a:custGeom>
              <a:avLst/>
              <a:gdLst/>
              <a:ahLst/>
              <a:cxnLst/>
              <a:rect l="l" t="t" r="r" b="b"/>
              <a:pathLst>
                <a:path w="7258" h="7778" extrusionOk="0">
                  <a:moveTo>
                    <a:pt x="5218" y="1"/>
                  </a:moveTo>
                  <a:cubicBezTo>
                    <a:pt x="5218" y="1"/>
                    <a:pt x="4255" y="1355"/>
                    <a:pt x="3983" y="2488"/>
                  </a:cubicBezTo>
                  <a:cubicBezTo>
                    <a:pt x="3709" y="3620"/>
                    <a:pt x="0" y="5833"/>
                    <a:pt x="0" y="5833"/>
                  </a:cubicBezTo>
                  <a:lnTo>
                    <a:pt x="1909" y="7742"/>
                  </a:lnTo>
                  <a:cubicBezTo>
                    <a:pt x="2100" y="7765"/>
                    <a:pt x="2295" y="7778"/>
                    <a:pt x="2494" y="7778"/>
                  </a:cubicBezTo>
                  <a:cubicBezTo>
                    <a:pt x="5124" y="7778"/>
                    <a:pt x="7258" y="5646"/>
                    <a:pt x="7258" y="3013"/>
                  </a:cubicBezTo>
                  <a:cubicBezTo>
                    <a:pt x="7258" y="2635"/>
                    <a:pt x="7213" y="2266"/>
                    <a:pt x="7130" y="1912"/>
                  </a:cubicBezTo>
                  <a:lnTo>
                    <a:pt x="5218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3"/>
            <p:cNvSpPr/>
            <p:nvPr/>
          </p:nvSpPr>
          <p:spPr>
            <a:xfrm>
              <a:off x="738872" y="2097370"/>
              <a:ext cx="80334" cy="64449"/>
            </a:xfrm>
            <a:custGeom>
              <a:avLst/>
              <a:gdLst/>
              <a:ahLst/>
              <a:cxnLst/>
              <a:rect l="l" t="t" r="r" b="b"/>
              <a:pathLst>
                <a:path w="2033" h="1631" extrusionOk="0">
                  <a:moveTo>
                    <a:pt x="1" y="1"/>
                  </a:moveTo>
                  <a:lnTo>
                    <a:pt x="446" y="1630"/>
                  </a:lnTo>
                  <a:lnTo>
                    <a:pt x="2032" y="9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3"/>
            <p:cNvSpPr/>
            <p:nvPr/>
          </p:nvSpPr>
          <p:spPr>
            <a:xfrm>
              <a:off x="1001924" y="2010595"/>
              <a:ext cx="55716" cy="34220"/>
            </a:xfrm>
            <a:custGeom>
              <a:avLst/>
              <a:gdLst/>
              <a:ahLst/>
              <a:cxnLst/>
              <a:rect l="l" t="t" r="r" b="b"/>
              <a:pathLst>
                <a:path w="1410" h="866" extrusionOk="0">
                  <a:moveTo>
                    <a:pt x="232" y="0"/>
                  </a:moveTo>
                  <a:lnTo>
                    <a:pt x="0" y="865"/>
                  </a:lnTo>
                  <a:lnTo>
                    <a:pt x="1410" y="865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3"/>
            <p:cNvSpPr/>
            <p:nvPr/>
          </p:nvSpPr>
          <p:spPr>
            <a:xfrm>
              <a:off x="948736" y="2009568"/>
              <a:ext cx="72945" cy="152251"/>
            </a:xfrm>
            <a:custGeom>
              <a:avLst/>
              <a:gdLst/>
              <a:ahLst/>
              <a:cxnLst/>
              <a:rect l="l" t="t" r="r" b="b"/>
              <a:pathLst>
                <a:path w="1846" h="3853" extrusionOk="0">
                  <a:moveTo>
                    <a:pt x="7" y="1"/>
                  </a:moveTo>
                  <a:lnTo>
                    <a:pt x="1" y="2034"/>
                  </a:lnTo>
                  <a:lnTo>
                    <a:pt x="702" y="2910"/>
                  </a:lnTo>
                  <a:lnTo>
                    <a:pt x="1846" y="3852"/>
                  </a:lnTo>
                  <a:lnTo>
                    <a:pt x="1578" y="885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3"/>
            <p:cNvSpPr/>
            <p:nvPr/>
          </p:nvSpPr>
          <p:spPr>
            <a:xfrm>
              <a:off x="829362" y="2089625"/>
              <a:ext cx="192280" cy="136129"/>
            </a:xfrm>
            <a:custGeom>
              <a:avLst/>
              <a:gdLst/>
              <a:ahLst/>
              <a:cxnLst/>
              <a:rect l="l" t="t" r="r" b="b"/>
              <a:pathLst>
                <a:path w="4866" h="3445" extrusionOk="0">
                  <a:moveTo>
                    <a:pt x="0" y="0"/>
                  </a:moveTo>
                  <a:lnTo>
                    <a:pt x="198" y="1837"/>
                  </a:lnTo>
                  <a:lnTo>
                    <a:pt x="3640" y="3444"/>
                  </a:lnTo>
                  <a:lnTo>
                    <a:pt x="4865" y="1819"/>
                  </a:lnTo>
                  <a:lnTo>
                    <a:pt x="302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3"/>
            <p:cNvSpPr/>
            <p:nvPr/>
          </p:nvSpPr>
          <p:spPr>
            <a:xfrm>
              <a:off x="895352" y="2089586"/>
              <a:ext cx="126290" cy="136129"/>
            </a:xfrm>
            <a:custGeom>
              <a:avLst/>
              <a:gdLst/>
              <a:ahLst/>
              <a:cxnLst/>
              <a:rect l="l" t="t" r="r" b="b"/>
              <a:pathLst>
                <a:path w="3196" h="3445" extrusionOk="0">
                  <a:moveTo>
                    <a:pt x="1" y="0"/>
                  </a:moveTo>
                  <a:lnTo>
                    <a:pt x="1" y="2524"/>
                  </a:lnTo>
                  <a:lnTo>
                    <a:pt x="1970" y="3444"/>
                  </a:lnTo>
                  <a:lnTo>
                    <a:pt x="3195" y="181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3"/>
            <p:cNvSpPr/>
            <p:nvPr/>
          </p:nvSpPr>
          <p:spPr>
            <a:xfrm>
              <a:off x="756496" y="2089625"/>
              <a:ext cx="216740" cy="136090"/>
            </a:xfrm>
            <a:custGeom>
              <a:avLst/>
              <a:gdLst/>
              <a:ahLst/>
              <a:cxnLst/>
              <a:rect l="l" t="t" r="r" b="b"/>
              <a:pathLst>
                <a:path w="5485" h="3444" extrusionOk="0">
                  <a:moveTo>
                    <a:pt x="1844" y="0"/>
                  </a:moveTo>
                  <a:lnTo>
                    <a:pt x="0" y="1818"/>
                  </a:lnTo>
                  <a:lnTo>
                    <a:pt x="1225" y="3443"/>
                  </a:lnTo>
                  <a:lnTo>
                    <a:pt x="5484" y="3443"/>
                  </a:lnTo>
                  <a:lnTo>
                    <a:pt x="18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3"/>
            <p:cNvSpPr/>
            <p:nvPr/>
          </p:nvSpPr>
          <p:spPr>
            <a:xfrm>
              <a:off x="895352" y="2152059"/>
              <a:ext cx="77884" cy="73656"/>
            </a:xfrm>
            <a:custGeom>
              <a:avLst/>
              <a:gdLst/>
              <a:ahLst/>
              <a:cxnLst/>
              <a:rect l="l" t="t" r="r" b="b"/>
              <a:pathLst>
                <a:path w="1971" h="1864" extrusionOk="0">
                  <a:moveTo>
                    <a:pt x="1" y="0"/>
                  </a:moveTo>
                  <a:lnTo>
                    <a:pt x="1" y="1863"/>
                  </a:lnTo>
                  <a:lnTo>
                    <a:pt x="1970" y="18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3"/>
            <p:cNvSpPr/>
            <p:nvPr/>
          </p:nvSpPr>
          <p:spPr>
            <a:xfrm>
              <a:off x="948736" y="1981196"/>
              <a:ext cx="62157" cy="63659"/>
            </a:xfrm>
            <a:custGeom>
              <a:avLst/>
              <a:gdLst/>
              <a:ahLst/>
              <a:cxnLst/>
              <a:rect l="l" t="t" r="r" b="b"/>
              <a:pathLst>
                <a:path w="1573" h="1611" extrusionOk="0">
                  <a:moveTo>
                    <a:pt x="786" y="1"/>
                  </a:moveTo>
                  <a:lnTo>
                    <a:pt x="1" y="726"/>
                  </a:lnTo>
                  <a:lnTo>
                    <a:pt x="786" y="1609"/>
                  </a:lnTo>
                  <a:lnTo>
                    <a:pt x="786" y="1610"/>
                  </a:lnTo>
                  <a:lnTo>
                    <a:pt x="1572" y="1610"/>
                  </a:lnTo>
                  <a:lnTo>
                    <a:pt x="1572" y="370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" name="Google Shape;770;p53"/>
          <p:cNvGrpSpPr/>
          <p:nvPr/>
        </p:nvGrpSpPr>
        <p:grpSpPr>
          <a:xfrm>
            <a:off x="1521704" y="1926270"/>
            <a:ext cx="376617" cy="376578"/>
            <a:chOff x="1521704" y="1926270"/>
            <a:chExt cx="376617" cy="376578"/>
          </a:xfrm>
        </p:grpSpPr>
        <p:sp>
          <p:nvSpPr>
            <p:cNvPr id="771" name="Google Shape;771;p53"/>
            <p:cNvSpPr/>
            <p:nvPr/>
          </p:nvSpPr>
          <p:spPr>
            <a:xfrm>
              <a:off x="1521704" y="1926270"/>
              <a:ext cx="376578" cy="376578"/>
            </a:xfrm>
            <a:custGeom>
              <a:avLst/>
              <a:gdLst/>
              <a:ahLst/>
              <a:cxnLst/>
              <a:rect l="l" t="t" r="r" b="b"/>
              <a:pathLst>
                <a:path w="9530" h="9530" extrusionOk="0">
                  <a:moveTo>
                    <a:pt x="4765" y="1"/>
                  </a:moveTo>
                  <a:cubicBezTo>
                    <a:pt x="3501" y="1"/>
                    <a:pt x="2290" y="502"/>
                    <a:pt x="1397" y="1396"/>
                  </a:cubicBezTo>
                  <a:cubicBezTo>
                    <a:pt x="503" y="2289"/>
                    <a:pt x="0" y="3502"/>
                    <a:pt x="0" y="4765"/>
                  </a:cubicBezTo>
                  <a:cubicBezTo>
                    <a:pt x="0" y="6029"/>
                    <a:pt x="503" y="7240"/>
                    <a:pt x="1397" y="8134"/>
                  </a:cubicBezTo>
                  <a:cubicBezTo>
                    <a:pt x="2290" y="9027"/>
                    <a:pt x="3501" y="9530"/>
                    <a:pt x="4765" y="9530"/>
                  </a:cubicBezTo>
                  <a:cubicBezTo>
                    <a:pt x="6029" y="9530"/>
                    <a:pt x="7241" y="9027"/>
                    <a:pt x="8134" y="8134"/>
                  </a:cubicBezTo>
                  <a:cubicBezTo>
                    <a:pt x="9028" y="7240"/>
                    <a:pt x="9529" y="6029"/>
                    <a:pt x="9529" y="4765"/>
                  </a:cubicBezTo>
                  <a:cubicBezTo>
                    <a:pt x="9529" y="3502"/>
                    <a:pt x="9028" y="2289"/>
                    <a:pt x="8134" y="1396"/>
                  </a:cubicBezTo>
                  <a:cubicBezTo>
                    <a:pt x="7241" y="502"/>
                    <a:pt x="6029" y="1"/>
                    <a:pt x="47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3"/>
            <p:cNvSpPr/>
            <p:nvPr/>
          </p:nvSpPr>
          <p:spPr>
            <a:xfrm>
              <a:off x="1560033" y="1964679"/>
              <a:ext cx="338288" cy="338169"/>
            </a:xfrm>
            <a:custGeom>
              <a:avLst/>
              <a:gdLst/>
              <a:ahLst/>
              <a:cxnLst/>
              <a:rect l="l" t="t" r="r" b="b"/>
              <a:pathLst>
                <a:path w="8561" h="8558" extrusionOk="0">
                  <a:moveTo>
                    <a:pt x="3795" y="0"/>
                  </a:moveTo>
                  <a:lnTo>
                    <a:pt x="1982" y="3235"/>
                  </a:lnTo>
                  <a:lnTo>
                    <a:pt x="732" y="1908"/>
                  </a:lnTo>
                  <a:lnTo>
                    <a:pt x="439" y="3856"/>
                  </a:lnTo>
                  <a:lnTo>
                    <a:pt x="1" y="5108"/>
                  </a:lnTo>
                  <a:lnTo>
                    <a:pt x="3437" y="8544"/>
                  </a:lnTo>
                  <a:cubicBezTo>
                    <a:pt x="3556" y="8554"/>
                    <a:pt x="3676" y="8558"/>
                    <a:pt x="3795" y="8558"/>
                  </a:cubicBezTo>
                  <a:cubicBezTo>
                    <a:pt x="6427" y="8558"/>
                    <a:pt x="8560" y="6425"/>
                    <a:pt x="8560" y="3793"/>
                  </a:cubicBezTo>
                  <a:cubicBezTo>
                    <a:pt x="8560" y="3729"/>
                    <a:pt x="8559" y="3668"/>
                    <a:pt x="8556" y="3605"/>
                  </a:cubicBezTo>
                  <a:lnTo>
                    <a:pt x="6860" y="1908"/>
                  </a:lnTo>
                  <a:lnTo>
                    <a:pt x="6662" y="2930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3"/>
            <p:cNvSpPr/>
            <p:nvPr/>
          </p:nvSpPr>
          <p:spPr>
            <a:xfrm>
              <a:off x="1608558" y="1964679"/>
              <a:ext cx="202949" cy="286997"/>
            </a:xfrm>
            <a:custGeom>
              <a:avLst/>
              <a:gdLst/>
              <a:ahLst/>
              <a:cxnLst/>
              <a:rect l="l" t="t" r="r" b="b"/>
              <a:pathLst>
                <a:path w="5136" h="7263" extrusionOk="0">
                  <a:moveTo>
                    <a:pt x="2567" y="0"/>
                  </a:moveTo>
                  <a:lnTo>
                    <a:pt x="0" y="3822"/>
                  </a:lnTo>
                  <a:lnTo>
                    <a:pt x="2567" y="7262"/>
                  </a:lnTo>
                  <a:lnTo>
                    <a:pt x="5136" y="3822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3"/>
            <p:cNvSpPr/>
            <p:nvPr/>
          </p:nvSpPr>
          <p:spPr>
            <a:xfrm>
              <a:off x="1710072" y="1964679"/>
              <a:ext cx="101475" cy="287076"/>
            </a:xfrm>
            <a:custGeom>
              <a:avLst/>
              <a:gdLst/>
              <a:ahLst/>
              <a:cxnLst/>
              <a:rect l="l" t="t" r="r" b="b"/>
              <a:pathLst>
                <a:path w="2568" h="7265" extrusionOk="0">
                  <a:moveTo>
                    <a:pt x="1" y="0"/>
                  </a:moveTo>
                  <a:lnTo>
                    <a:pt x="1" y="7264"/>
                  </a:lnTo>
                  <a:lnTo>
                    <a:pt x="2568" y="38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3"/>
            <p:cNvSpPr/>
            <p:nvPr/>
          </p:nvSpPr>
          <p:spPr>
            <a:xfrm>
              <a:off x="1666329" y="1964679"/>
              <a:ext cx="87407" cy="287076"/>
            </a:xfrm>
            <a:custGeom>
              <a:avLst/>
              <a:gdLst/>
              <a:ahLst/>
              <a:cxnLst/>
              <a:rect l="l" t="t" r="r" b="b"/>
              <a:pathLst>
                <a:path w="2212" h="7265" extrusionOk="0">
                  <a:moveTo>
                    <a:pt x="1105" y="0"/>
                  </a:moveTo>
                  <a:lnTo>
                    <a:pt x="1" y="6241"/>
                  </a:lnTo>
                  <a:lnTo>
                    <a:pt x="1105" y="7264"/>
                  </a:lnTo>
                  <a:lnTo>
                    <a:pt x="2211" y="6241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3"/>
            <p:cNvSpPr/>
            <p:nvPr/>
          </p:nvSpPr>
          <p:spPr>
            <a:xfrm>
              <a:off x="1710072" y="1964679"/>
              <a:ext cx="43704" cy="287076"/>
            </a:xfrm>
            <a:custGeom>
              <a:avLst/>
              <a:gdLst/>
              <a:ahLst/>
              <a:cxnLst/>
              <a:rect l="l" t="t" r="r" b="b"/>
              <a:pathLst>
                <a:path w="1106" h="7265" extrusionOk="0">
                  <a:moveTo>
                    <a:pt x="1" y="0"/>
                  </a:moveTo>
                  <a:lnTo>
                    <a:pt x="1" y="7264"/>
                  </a:lnTo>
                  <a:lnTo>
                    <a:pt x="1105" y="6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3"/>
            <p:cNvSpPr/>
            <p:nvPr/>
          </p:nvSpPr>
          <p:spPr>
            <a:xfrm>
              <a:off x="1560112" y="2040034"/>
              <a:ext cx="149999" cy="211721"/>
            </a:xfrm>
            <a:custGeom>
              <a:avLst/>
              <a:gdLst/>
              <a:ahLst/>
              <a:cxnLst/>
              <a:rect l="l" t="t" r="r" b="b"/>
              <a:pathLst>
                <a:path w="3796" h="5358" extrusionOk="0">
                  <a:moveTo>
                    <a:pt x="731" y="1"/>
                  </a:moveTo>
                  <a:lnTo>
                    <a:pt x="0" y="3201"/>
                  </a:lnTo>
                  <a:lnTo>
                    <a:pt x="3796" y="53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3"/>
            <p:cNvSpPr/>
            <p:nvPr/>
          </p:nvSpPr>
          <p:spPr>
            <a:xfrm>
              <a:off x="1710032" y="2040034"/>
              <a:ext cx="149959" cy="211721"/>
            </a:xfrm>
            <a:custGeom>
              <a:avLst/>
              <a:gdLst/>
              <a:ahLst/>
              <a:cxnLst/>
              <a:rect l="l" t="t" r="r" b="b"/>
              <a:pathLst>
                <a:path w="3795" h="5358" extrusionOk="0">
                  <a:moveTo>
                    <a:pt x="3064" y="1"/>
                  </a:moveTo>
                  <a:lnTo>
                    <a:pt x="1" y="5357"/>
                  </a:lnTo>
                  <a:lnTo>
                    <a:pt x="1" y="5357"/>
                  </a:lnTo>
                  <a:lnTo>
                    <a:pt x="3795" y="3201"/>
                  </a:lnTo>
                  <a:lnTo>
                    <a:pt x="306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53"/>
          <p:cNvGrpSpPr/>
          <p:nvPr/>
        </p:nvGrpSpPr>
        <p:grpSpPr>
          <a:xfrm>
            <a:off x="2336898" y="1926270"/>
            <a:ext cx="376617" cy="376538"/>
            <a:chOff x="2336898" y="1926270"/>
            <a:chExt cx="376617" cy="376538"/>
          </a:xfrm>
        </p:grpSpPr>
        <p:sp>
          <p:nvSpPr>
            <p:cNvPr id="780" name="Google Shape;780;p53"/>
            <p:cNvSpPr/>
            <p:nvPr/>
          </p:nvSpPr>
          <p:spPr>
            <a:xfrm>
              <a:off x="2336898" y="1926270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5" y="1"/>
                  </a:moveTo>
                  <a:cubicBezTo>
                    <a:pt x="3502" y="1"/>
                    <a:pt x="2289" y="502"/>
                    <a:pt x="1396" y="1396"/>
                  </a:cubicBezTo>
                  <a:cubicBezTo>
                    <a:pt x="502" y="2289"/>
                    <a:pt x="1" y="3502"/>
                    <a:pt x="1" y="4765"/>
                  </a:cubicBezTo>
                  <a:cubicBezTo>
                    <a:pt x="1" y="6028"/>
                    <a:pt x="502" y="7240"/>
                    <a:pt x="1396" y="8134"/>
                  </a:cubicBezTo>
                  <a:cubicBezTo>
                    <a:pt x="2289" y="9027"/>
                    <a:pt x="3502" y="9529"/>
                    <a:pt x="4765" y="9529"/>
                  </a:cubicBezTo>
                  <a:cubicBezTo>
                    <a:pt x="6029" y="9529"/>
                    <a:pt x="7240" y="9027"/>
                    <a:pt x="8134" y="8134"/>
                  </a:cubicBezTo>
                  <a:cubicBezTo>
                    <a:pt x="9027" y="7240"/>
                    <a:pt x="9530" y="6028"/>
                    <a:pt x="9530" y="4765"/>
                  </a:cubicBezTo>
                  <a:cubicBezTo>
                    <a:pt x="9530" y="3502"/>
                    <a:pt x="9027" y="2289"/>
                    <a:pt x="8134" y="1396"/>
                  </a:cubicBezTo>
                  <a:cubicBezTo>
                    <a:pt x="7240" y="502"/>
                    <a:pt x="6029" y="1"/>
                    <a:pt x="47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3"/>
            <p:cNvSpPr/>
            <p:nvPr/>
          </p:nvSpPr>
          <p:spPr>
            <a:xfrm>
              <a:off x="2473541" y="2002692"/>
              <a:ext cx="239975" cy="299998"/>
            </a:xfrm>
            <a:custGeom>
              <a:avLst/>
              <a:gdLst/>
              <a:ahLst/>
              <a:cxnLst/>
              <a:rect l="l" t="t" r="r" b="b"/>
              <a:pathLst>
                <a:path w="6073" h="7592" extrusionOk="0">
                  <a:moveTo>
                    <a:pt x="4780" y="1"/>
                  </a:moveTo>
                  <a:lnTo>
                    <a:pt x="0" y="6080"/>
                  </a:lnTo>
                  <a:lnTo>
                    <a:pt x="1512" y="7592"/>
                  </a:lnTo>
                  <a:cubicBezTo>
                    <a:pt x="4048" y="7485"/>
                    <a:pt x="6073" y="5395"/>
                    <a:pt x="6073" y="2831"/>
                  </a:cubicBezTo>
                  <a:cubicBezTo>
                    <a:pt x="6073" y="2134"/>
                    <a:pt x="5922" y="1472"/>
                    <a:pt x="5653" y="874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3"/>
            <p:cNvSpPr/>
            <p:nvPr/>
          </p:nvSpPr>
          <p:spPr>
            <a:xfrm>
              <a:off x="2577229" y="2002771"/>
              <a:ext cx="85589" cy="154267"/>
            </a:xfrm>
            <a:custGeom>
              <a:avLst/>
              <a:gdLst/>
              <a:ahLst/>
              <a:cxnLst/>
              <a:rect l="l" t="t" r="r" b="b"/>
              <a:pathLst>
                <a:path w="2166" h="3904" extrusionOk="0">
                  <a:moveTo>
                    <a:pt x="2166" y="1"/>
                  </a:moveTo>
                  <a:lnTo>
                    <a:pt x="1" y="1683"/>
                  </a:lnTo>
                  <a:cubicBezTo>
                    <a:pt x="1" y="1683"/>
                    <a:pt x="1195" y="3456"/>
                    <a:pt x="1231" y="3472"/>
                  </a:cubicBezTo>
                  <a:cubicBezTo>
                    <a:pt x="1267" y="3488"/>
                    <a:pt x="2166" y="3904"/>
                    <a:pt x="2166" y="3904"/>
                  </a:cubicBezTo>
                  <a:lnTo>
                    <a:pt x="216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3"/>
            <p:cNvSpPr/>
            <p:nvPr/>
          </p:nvSpPr>
          <p:spPr>
            <a:xfrm>
              <a:off x="2387754" y="2002771"/>
              <a:ext cx="85589" cy="154267"/>
            </a:xfrm>
            <a:custGeom>
              <a:avLst/>
              <a:gdLst/>
              <a:ahLst/>
              <a:cxnLst/>
              <a:rect l="l" t="t" r="r" b="b"/>
              <a:pathLst>
                <a:path w="2166" h="3904" extrusionOk="0">
                  <a:moveTo>
                    <a:pt x="0" y="1"/>
                  </a:moveTo>
                  <a:lnTo>
                    <a:pt x="0" y="3904"/>
                  </a:lnTo>
                  <a:cubicBezTo>
                    <a:pt x="0" y="3904"/>
                    <a:pt x="899" y="3488"/>
                    <a:pt x="935" y="3472"/>
                  </a:cubicBezTo>
                  <a:cubicBezTo>
                    <a:pt x="970" y="3456"/>
                    <a:pt x="2165" y="1683"/>
                    <a:pt x="2165" y="168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3"/>
            <p:cNvSpPr/>
            <p:nvPr/>
          </p:nvSpPr>
          <p:spPr>
            <a:xfrm>
              <a:off x="2466863" y="2068959"/>
              <a:ext cx="119612" cy="173629"/>
            </a:xfrm>
            <a:custGeom>
              <a:avLst/>
              <a:gdLst/>
              <a:ahLst/>
              <a:cxnLst/>
              <a:rect l="l" t="t" r="r" b="b"/>
              <a:pathLst>
                <a:path w="3027" h="4394" extrusionOk="0">
                  <a:moveTo>
                    <a:pt x="170" y="1"/>
                  </a:moveTo>
                  <a:lnTo>
                    <a:pt x="0" y="2197"/>
                  </a:lnTo>
                  <a:lnTo>
                    <a:pt x="170" y="4394"/>
                  </a:lnTo>
                  <a:lnTo>
                    <a:pt x="2784" y="4394"/>
                  </a:lnTo>
                  <a:lnTo>
                    <a:pt x="3026" y="2197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3"/>
            <p:cNvSpPr/>
            <p:nvPr/>
          </p:nvSpPr>
          <p:spPr>
            <a:xfrm>
              <a:off x="2525227" y="2069038"/>
              <a:ext cx="61248" cy="173589"/>
            </a:xfrm>
            <a:custGeom>
              <a:avLst/>
              <a:gdLst/>
              <a:ahLst/>
              <a:cxnLst/>
              <a:rect l="l" t="t" r="r" b="b"/>
              <a:pathLst>
                <a:path w="1550" h="4393" extrusionOk="0">
                  <a:moveTo>
                    <a:pt x="1" y="1"/>
                  </a:moveTo>
                  <a:lnTo>
                    <a:pt x="1" y="4393"/>
                  </a:lnTo>
                  <a:lnTo>
                    <a:pt x="1307" y="4393"/>
                  </a:lnTo>
                  <a:lnTo>
                    <a:pt x="1549" y="2196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3"/>
            <p:cNvSpPr/>
            <p:nvPr/>
          </p:nvSpPr>
          <p:spPr>
            <a:xfrm>
              <a:off x="2388189" y="2069236"/>
              <a:ext cx="85589" cy="173747"/>
            </a:xfrm>
            <a:custGeom>
              <a:avLst/>
              <a:gdLst/>
              <a:ahLst/>
              <a:cxnLst/>
              <a:rect l="l" t="t" r="r" b="b"/>
              <a:pathLst>
                <a:path w="2166" h="4397" extrusionOk="0">
                  <a:moveTo>
                    <a:pt x="2166" y="1"/>
                  </a:moveTo>
                  <a:lnTo>
                    <a:pt x="1" y="2222"/>
                  </a:lnTo>
                  <a:lnTo>
                    <a:pt x="2166" y="4396"/>
                  </a:lnTo>
                  <a:lnTo>
                    <a:pt x="21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3"/>
            <p:cNvSpPr/>
            <p:nvPr/>
          </p:nvSpPr>
          <p:spPr>
            <a:xfrm>
              <a:off x="2576715" y="2069236"/>
              <a:ext cx="85550" cy="173747"/>
            </a:xfrm>
            <a:custGeom>
              <a:avLst/>
              <a:gdLst/>
              <a:ahLst/>
              <a:cxnLst/>
              <a:rect l="l" t="t" r="r" b="b"/>
              <a:pathLst>
                <a:path w="2165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2165" y="22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3"/>
            <p:cNvSpPr/>
            <p:nvPr/>
          </p:nvSpPr>
          <p:spPr>
            <a:xfrm>
              <a:off x="2473541" y="2068999"/>
              <a:ext cx="103332" cy="51093"/>
            </a:xfrm>
            <a:custGeom>
              <a:avLst/>
              <a:gdLst/>
              <a:ahLst/>
              <a:cxnLst/>
              <a:rect l="l" t="t" r="r" b="b"/>
              <a:pathLst>
                <a:path w="2615" h="1293" extrusionOk="0">
                  <a:moveTo>
                    <a:pt x="0" y="1"/>
                  </a:moveTo>
                  <a:lnTo>
                    <a:pt x="1343" y="1292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3"/>
            <p:cNvSpPr/>
            <p:nvPr/>
          </p:nvSpPr>
          <p:spPr>
            <a:xfrm>
              <a:off x="2525266" y="2068999"/>
              <a:ext cx="51686" cy="51093"/>
            </a:xfrm>
            <a:custGeom>
              <a:avLst/>
              <a:gdLst/>
              <a:ahLst/>
              <a:cxnLst/>
              <a:rect l="l" t="t" r="r" b="b"/>
              <a:pathLst>
                <a:path w="1308" h="1293" extrusionOk="0">
                  <a:moveTo>
                    <a:pt x="1" y="1"/>
                  </a:moveTo>
                  <a:lnTo>
                    <a:pt x="1" y="1257"/>
                  </a:lnTo>
                  <a:lnTo>
                    <a:pt x="37" y="1292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53"/>
          <p:cNvGrpSpPr/>
          <p:nvPr/>
        </p:nvGrpSpPr>
        <p:grpSpPr>
          <a:xfrm>
            <a:off x="3153041" y="1926270"/>
            <a:ext cx="376617" cy="376578"/>
            <a:chOff x="3153041" y="1926270"/>
            <a:chExt cx="376617" cy="376578"/>
          </a:xfrm>
        </p:grpSpPr>
        <p:sp>
          <p:nvSpPr>
            <p:cNvPr id="791" name="Google Shape;791;p53"/>
            <p:cNvSpPr/>
            <p:nvPr/>
          </p:nvSpPr>
          <p:spPr>
            <a:xfrm>
              <a:off x="3153041" y="1926270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5" y="1"/>
                  </a:moveTo>
                  <a:cubicBezTo>
                    <a:pt x="3501" y="1"/>
                    <a:pt x="2290" y="502"/>
                    <a:pt x="1397" y="1396"/>
                  </a:cubicBezTo>
                  <a:cubicBezTo>
                    <a:pt x="503" y="2289"/>
                    <a:pt x="0" y="3501"/>
                    <a:pt x="0" y="4765"/>
                  </a:cubicBezTo>
                  <a:cubicBezTo>
                    <a:pt x="0" y="6028"/>
                    <a:pt x="503" y="7240"/>
                    <a:pt x="1397" y="8134"/>
                  </a:cubicBezTo>
                  <a:cubicBezTo>
                    <a:pt x="2290" y="9027"/>
                    <a:pt x="3501" y="9529"/>
                    <a:pt x="4765" y="9529"/>
                  </a:cubicBezTo>
                  <a:cubicBezTo>
                    <a:pt x="6028" y="9529"/>
                    <a:pt x="7240" y="9027"/>
                    <a:pt x="8133" y="8134"/>
                  </a:cubicBezTo>
                  <a:cubicBezTo>
                    <a:pt x="9027" y="7240"/>
                    <a:pt x="9529" y="6028"/>
                    <a:pt x="9529" y="4765"/>
                  </a:cubicBezTo>
                  <a:cubicBezTo>
                    <a:pt x="9529" y="3501"/>
                    <a:pt x="9027" y="2289"/>
                    <a:pt x="8133" y="1396"/>
                  </a:cubicBezTo>
                  <a:cubicBezTo>
                    <a:pt x="7240" y="502"/>
                    <a:pt x="6028" y="1"/>
                    <a:pt x="47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3"/>
            <p:cNvSpPr/>
            <p:nvPr/>
          </p:nvSpPr>
          <p:spPr>
            <a:xfrm>
              <a:off x="3244755" y="1968947"/>
              <a:ext cx="284903" cy="333902"/>
            </a:xfrm>
            <a:custGeom>
              <a:avLst/>
              <a:gdLst/>
              <a:ahLst/>
              <a:cxnLst/>
              <a:rect l="l" t="t" r="r" b="b"/>
              <a:pathLst>
                <a:path w="7210" h="8450" extrusionOk="0">
                  <a:moveTo>
                    <a:pt x="3285" y="0"/>
                  </a:moveTo>
                  <a:lnTo>
                    <a:pt x="1" y="7026"/>
                  </a:lnTo>
                  <a:lnTo>
                    <a:pt x="1282" y="8307"/>
                  </a:lnTo>
                  <a:cubicBezTo>
                    <a:pt x="1653" y="8400"/>
                    <a:pt x="2044" y="8450"/>
                    <a:pt x="2445" y="8450"/>
                  </a:cubicBezTo>
                  <a:cubicBezTo>
                    <a:pt x="5076" y="8450"/>
                    <a:pt x="7209" y="6318"/>
                    <a:pt x="7209" y="3685"/>
                  </a:cubicBezTo>
                  <a:lnTo>
                    <a:pt x="7209" y="3676"/>
                  </a:lnTo>
                  <a:lnTo>
                    <a:pt x="4890" y="1356"/>
                  </a:lnTo>
                  <a:lnTo>
                    <a:pt x="4780" y="1507"/>
                  </a:lnTo>
                  <a:lnTo>
                    <a:pt x="3285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3"/>
            <p:cNvSpPr/>
            <p:nvPr/>
          </p:nvSpPr>
          <p:spPr>
            <a:xfrm>
              <a:off x="3189632" y="2022529"/>
              <a:ext cx="67176" cy="110405"/>
            </a:xfrm>
            <a:custGeom>
              <a:avLst/>
              <a:gdLst/>
              <a:ahLst/>
              <a:cxnLst/>
              <a:rect l="l" t="t" r="r" b="b"/>
              <a:pathLst>
                <a:path w="1700" h="2794" extrusionOk="0">
                  <a:moveTo>
                    <a:pt x="1396" y="0"/>
                  </a:moveTo>
                  <a:lnTo>
                    <a:pt x="1" y="1397"/>
                  </a:lnTo>
                  <a:lnTo>
                    <a:pt x="1397" y="2793"/>
                  </a:lnTo>
                  <a:lnTo>
                    <a:pt x="1700" y="1397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3"/>
            <p:cNvSpPr/>
            <p:nvPr/>
          </p:nvSpPr>
          <p:spPr>
            <a:xfrm>
              <a:off x="3425932" y="2022529"/>
              <a:ext cx="67175" cy="110405"/>
            </a:xfrm>
            <a:custGeom>
              <a:avLst/>
              <a:gdLst/>
              <a:ahLst/>
              <a:cxnLst/>
              <a:rect l="l" t="t" r="r" b="b"/>
              <a:pathLst>
                <a:path w="1700" h="2794" extrusionOk="0">
                  <a:moveTo>
                    <a:pt x="304" y="0"/>
                  </a:moveTo>
                  <a:lnTo>
                    <a:pt x="0" y="1397"/>
                  </a:lnTo>
                  <a:lnTo>
                    <a:pt x="303" y="2793"/>
                  </a:lnTo>
                  <a:lnTo>
                    <a:pt x="1699" y="1397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3"/>
            <p:cNvSpPr/>
            <p:nvPr/>
          </p:nvSpPr>
          <p:spPr>
            <a:xfrm>
              <a:off x="3244321" y="2022687"/>
              <a:ext cx="193426" cy="193465"/>
            </a:xfrm>
            <a:custGeom>
              <a:avLst/>
              <a:gdLst/>
              <a:ahLst/>
              <a:cxnLst/>
              <a:rect l="l" t="t" r="r" b="b"/>
              <a:pathLst>
                <a:path w="4895" h="4896" extrusionOk="0">
                  <a:moveTo>
                    <a:pt x="0" y="0"/>
                  </a:moveTo>
                  <a:lnTo>
                    <a:pt x="0" y="4895"/>
                  </a:lnTo>
                  <a:lnTo>
                    <a:pt x="4895" y="4895"/>
                  </a:lnTo>
                  <a:lnTo>
                    <a:pt x="48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3"/>
            <p:cNvSpPr/>
            <p:nvPr/>
          </p:nvSpPr>
          <p:spPr>
            <a:xfrm>
              <a:off x="3341370" y="2022687"/>
              <a:ext cx="96377" cy="193465"/>
            </a:xfrm>
            <a:custGeom>
              <a:avLst/>
              <a:gdLst/>
              <a:ahLst/>
              <a:cxnLst/>
              <a:rect l="l" t="t" r="r" b="b"/>
              <a:pathLst>
                <a:path w="2439" h="4896" extrusionOk="0">
                  <a:moveTo>
                    <a:pt x="0" y="0"/>
                  </a:moveTo>
                  <a:lnTo>
                    <a:pt x="0" y="4895"/>
                  </a:lnTo>
                  <a:lnTo>
                    <a:pt x="2439" y="4895"/>
                  </a:lnTo>
                  <a:lnTo>
                    <a:pt x="243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3"/>
            <p:cNvSpPr/>
            <p:nvPr/>
          </p:nvSpPr>
          <p:spPr>
            <a:xfrm>
              <a:off x="3278343" y="1968907"/>
              <a:ext cx="63026" cy="89067"/>
            </a:xfrm>
            <a:custGeom>
              <a:avLst/>
              <a:gdLst/>
              <a:ahLst/>
              <a:cxnLst/>
              <a:rect l="l" t="t" r="r" b="b"/>
              <a:pathLst>
                <a:path w="1595" h="2254" extrusionOk="0">
                  <a:moveTo>
                    <a:pt x="756" y="0"/>
                  </a:moveTo>
                  <a:lnTo>
                    <a:pt x="1" y="1357"/>
                  </a:lnTo>
                  <a:lnTo>
                    <a:pt x="638" y="2254"/>
                  </a:lnTo>
                  <a:lnTo>
                    <a:pt x="1594" y="1357"/>
                  </a:lnTo>
                  <a:lnTo>
                    <a:pt x="1438" y="832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3"/>
            <p:cNvSpPr/>
            <p:nvPr/>
          </p:nvSpPr>
          <p:spPr>
            <a:xfrm>
              <a:off x="3341370" y="1968907"/>
              <a:ext cx="63026" cy="89067"/>
            </a:xfrm>
            <a:custGeom>
              <a:avLst/>
              <a:gdLst/>
              <a:ahLst/>
              <a:cxnLst/>
              <a:rect l="l" t="t" r="r" b="b"/>
              <a:pathLst>
                <a:path w="1595" h="2254" extrusionOk="0">
                  <a:moveTo>
                    <a:pt x="839" y="0"/>
                  </a:moveTo>
                  <a:lnTo>
                    <a:pt x="157" y="832"/>
                  </a:lnTo>
                  <a:lnTo>
                    <a:pt x="0" y="1357"/>
                  </a:lnTo>
                  <a:lnTo>
                    <a:pt x="957" y="2254"/>
                  </a:lnTo>
                  <a:lnTo>
                    <a:pt x="1594" y="1357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3"/>
            <p:cNvSpPr/>
            <p:nvPr/>
          </p:nvSpPr>
          <p:spPr>
            <a:xfrm>
              <a:off x="3308177" y="1969026"/>
              <a:ext cx="66425" cy="53661"/>
            </a:xfrm>
            <a:custGeom>
              <a:avLst/>
              <a:gdLst/>
              <a:ahLst/>
              <a:cxnLst/>
              <a:rect l="l" t="t" r="r" b="b"/>
              <a:pathLst>
                <a:path w="1681" h="1358" extrusionOk="0">
                  <a:moveTo>
                    <a:pt x="1" y="0"/>
                  </a:moveTo>
                  <a:lnTo>
                    <a:pt x="840" y="1357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3"/>
            <p:cNvSpPr/>
            <p:nvPr/>
          </p:nvSpPr>
          <p:spPr>
            <a:xfrm>
              <a:off x="3341370" y="1969026"/>
              <a:ext cx="33232" cy="53661"/>
            </a:xfrm>
            <a:custGeom>
              <a:avLst/>
              <a:gdLst/>
              <a:ahLst/>
              <a:cxnLst/>
              <a:rect l="l" t="t" r="r" b="b"/>
              <a:pathLst>
                <a:path w="841" h="1358" extrusionOk="0">
                  <a:moveTo>
                    <a:pt x="0" y="0"/>
                  </a:moveTo>
                  <a:lnTo>
                    <a:pt x="0" y="1357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3"/>
            <p:cNvSpPr/>
            <p:nvPr/>
          </p:nvSpPr>
          <p:spPr>
            <a:xfrm>
              <a:off x="3244321" y="2205049"/>
              <a:ext cx="193426" cy="41175"/>
            </a:xfrm>
            <a:custGeom>
              <a:avLst/>
              <a:gdLst/>
              <a:ahLst/>
              <a:cxnLst/>
              <a:rect l="l" t="t" r="r" b="b"/>
              <a:pathLst>
                <a:path w="4895" h="1042" extrusionOk="0">
                  <a:moveTo>
                    <a:pt x="0" y="0"/>
                  </a:moveTo>
                  <a:lnTo>
                    <a:pt x="0" y="1042"/>
                  </a:lnTo>
                  <a:lnTo>
                    <a:pt x="4895" y="1042"/>
                  </a:lnTo>
                  <a:lnTo>
                    <a:pt x="489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3"/>
            <p:cNvSpPr/>
            <p:nvPr/>
          </p:nvSpPr>
          <p:spPr>
            <a:xfrm>
              <a:off x="3341370" y="2205049"/>
              <a:ext cx="96377" cy="41175"/>
            </a:xfrm>
            <a:custGeom>
              <a:avLst/>
              <a:gdLst/>
              <a:ahLst/>
              <a:cxnLst/>
              <a:rect l="l" t="t" r="r" b="b"/>
              <a:pathLst>
                <a:path w="2439" h="1042" extrusionOk="0">
                  <a:moveTo>
                    <a:pt x="0" y="0"/>
                  </a:moveTo>
                  <a:lnTo>
                    <a:pt x="0" y="1042"/>
                  </a:lnTo>
                  <a:lnTo>
                    <a:pt x="2439" y="1042"/>
                  </a:lnTo>
                  <a:lnTo>
                    <a:pt x="243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53"/>
          <p:cNvGrpSpPr/>
          <p:nvPr/>
        </p:nvGrpSpPr>
        <p:grpSpPr>
          <a:xfrm>
            <a:off x="3969184" y="1926270"/>
            <a:ext cx="376657" cy="376578"/>
            <a:chOff x="3969184" y="1926270"/>
            <a:chExt cx="376657" cy="376578"/>
          </a:xfrm>
        </p:grpSpPr>
        <p:sp>
          <p:nvSpPr>
            <p:cNvPr id="804" name="Google Shape;804;p53"/>
            <p:cNvSpPr/>
            <p:nvPr/>
          </p:nvSpPr>
          <p:spPr>
            <a:xfrm>
              <a:off x="3969184" y="1926270"/>
              <a:ext cx="376499" cy="376578"/>
            </a:xfrm>
            <a:custGeom>
              <a:avLst/>
              <a:gdLst/>
              <a:ahLst/>
              <a:cxnLst/>
              <a:rect l="l" t="t" r="r" b="b"/>
              <a:pathLst>
                <a:path w="9528" h="9530" extrusionOk="0">
                  <a:moveTo>
                    <a:pt x="4764" y="1"/>
                  </a:moveTo>
                  <a:cubicBezTo>
                    <a:pt x="3500" y="1"/>
                    <a:pt x="2289" y="504"/>
                    <a:pt x="1395" y="1397"/>
                  </a:cubicBezTo>
                  <a:cubicBezTo>
                    <a:pt x="502" y="2290"/>
                    <a:pt x="0" y="3502"/>
                    <a:pt x="0" y="4766"/>
                  </a:cubicBezTo>
                  <a:cubicBezTo>
                    <a:pt x="0" y="6029"/>
                    <a:pt x="502" y="7240"/>
                    <a:pt x="1395" y="8134"/>
                  </a:cubicBezTo>
                  <a:cubicBezTo>
                    <a:pt x="2289" y="9028"/>
                    <a:pt x="3500" y="9530"/>
                    <a:pt x="4764" y="9530"/>
                  </a:cubicBezTo>
                  <a:cubicBezTo>
                    <a:pt x="6027" y="9530"/>
                    <a:pt x="7239" y="9028"/>
                    <a:pt x="8133" y="8134"/>
                  </a:cubicBezTo>
                  <a:cubicBezTo>
                    <a:pt x="9026" y="7240"/>
                    <a:pt x="9528" y="6029"/>
                    <a:pt x="9528" y="4766"/>
                  </a:cubicBezTo>
                  <a:cubicBezTo>
                    <a:pt x="9528" y="3502"/>
                    <a:pt x="9026" y="2290"/>
                    <a:pt x="8133" y="1397"/>
                  </a:cubicBezTo>
                  <a:cubicBezTo>
                    <a:pt x="7239" y="504"/>
                    <a:pt x="6027" y="1"/>
                    <a:pt x="47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3"/>
            <p:cNvSpPr/>
            <p:nvPr/>
          </p:nvSpPr>
          <p:spPr>
            <a:xfrm>
              <a:off x="4043749" y="1995343"/>
              <a:ext cx="302092" cy="307506"/>
            </a:xfrm>
            <a:custGeom>
              <a:avLst/>
              <a:gdLst/>
              <a:ahLst/>
              <a:cxnLst/>
              <a:rect l="l" t="t" r="r" b="b"/>
              <a:pathLst>
                <a:path w="7645" h="7782" extrusionOk="0">
                  <a:moveTo>
                    <a:pt x="5843" y="1"/>
                  </a:moveTo>
                  <a:lnTo>
                    <a:pt x="660" y="4109"/>
                  </a:lnTo>
                  <a:lnTo>
                    <a:pt x="0" y="6306"/>
                  </a:lnTo>
                  <a:lnTo>
                    <a:pt x="1153" y="7460"/>
                  </a:lnTo>
                  <a:cubicBezTo>
                    <a:pt x="1688" y="7668"/>
                    <a:pt x="2270" y="7782"/>
                    <a:pt x="2880" y="7782"/>
                  </a:cubicBezTo>
                  <a:cubicBezTo>
                    <a:pt x="5511" y="7782"/>
                    <a:pt x="7644" y="5649"/>
                    <a:pt x="7644" y="3017"/>
                  </a:cubicBezTo>
                  <a:cubicBezTo>
                    <a:pt x="7644" y="2531"/>
                    <a:pt x="7571" y="2061"/>
                    <a:pt x="7435" y="1620"/>
                  </a:cubicBezTo>
                  <a:lnTo>
                    <a:pt x="5843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3"/>
            <p:cNvSpPr/>
            <p:nvPr/>
          </p:nvSpPr>
          <p:spPr>
            <a:xfrm>
              <a:off x="4043867" y="2072911"/>
              <a:ext cx="83574" cy="88118"/>
            </a:xfrm>
            <a:custGeom>
              <a:avLst/>
              <a:gdLst/>
              <a:ahLst/>
              <a:cxnLst/>
              <a:rect l="l" t="t" r="r" b="b"/>
              <a:pathLst>
                <a:path w="2115" h="2230" extrusionOk="0">
                  <a:moveTo>
                    <a:pt x="2114" y="1"/>
                  </a:moveTo>
                  <a:lnTo>
                    <a:pt x="0" y="797"/>
                  </a:lnTo>
                  <a:lnTo>
                    <a:pt x="698" y="2229"/>
                  </a:lnTo>
                  <a:lnTo>
                    <a:pt x="2115" y="2229"/>
                  </a:lnTo>
                  <a:lnTo>
                    <a:pt x="211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3"/>
            <p:cNvSpPr/>
            <p:nvPr/>
          </p:nvSpPr>
          <p:spPr>
            <a:xfrm>
              <a:off x="4252111" y="1995580"/>
              <a:ext cx="65200" cy="54373"/>
            </a:xfrm>
            <a:custGeom>
              <a:avLst/>
              <a:gdLst/>
              <a:ahLst/>
              <a:cxnLst/>
              <a:rect l="l" t="t" r="r" b="b"/>
              <a:pathLst>
                <a:path w="1650" h="1376" extrusionOk="0">
                  <a:moveTo>
                    <a:pt x="569" y="1"/>
                  </a:moveTo>
                  <a:lnTo>
                    <a:pt x="0" y="1376"/>
                  </a:lnTo>
                  <a:lnTo>
                    <a:pt x="1650" y="1376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3"/>
            <p:cNvSpPr/>
            <p:nvPr/>
          </p:nvSpPr>
          <p:spPr>
            <a:xfrm>
              <a:off x="4127204" y="1995461"/>
              <a:ext cx="147470" cy="165528"/>
            </a:xfrm>
            <a:custGeom>
              <a:avLst/>
              <a:gdLst/>
              <a:ahLst/>
              <a:cxnLst/>
              <a:rect l="l" t="t" r="r" b="b"/>
              <a:pathLst>
                <a:path w="3732" h="4189" extrusionOk="0">
                  <a:moveTo>
                    <a:pt x="2276" y="1"/>
                  </a:moveTo>
                  <a:lnTo>
                    <a:pt x="501" y="2140"/>
                  </a:lnTo>
                  <a:lnTo>
                    <a:pt x="0" y="4188"/>
                  </a:lnTo>
                  <a:lnTo>
                    <a:pt x="2913" y="4188"/>
                  </a:lnTo>
                  <a:lnTo>
                    <a:pt x="373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3"/>
            <p:cNvSpPr/>
            <p:nvPr/>
          </p:nvSpPr>
          <p:spPr>
            <a:xfrm>
              <a:off x="4074491" y="1970290"/>
              <a:ext cx="167781" cy="190739"/>
            </a:xfrm>
            <a:custGeom>
              <a:avLst/>
              <a:gdLst/>
              <a:ahLst/>
              <a:cxnLst/>
              <a:rect l="l" t="t" r="r" b="b"/>
              <a:pathLst>
                <a:path w="4246" h="4827" extrusionOk="0">
                  <a:moveTo>
                    <a:pt x="1" y="1"/>
                  </a:moveTo>
                  <a:lnTo>
                    <a:pt x="1337" y="4826"/>
                  </a:lnTo>
                  <a:lnTo>
                    <a:pt x="4246" y="4826"/>
                  </a:lnTo>
                  <a:lnTo>
                    <a:pt x="3496" y="22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3"/>
            <p:cNvSpPr/>
            <p:nvPr/>
          </p:nvSpPr>
          <p:spPr>
            <a:xfrm>
              <a:off x="4181024" y="2039125"/>
              <a:ext cx="61248" cy="121904"/>
            </a:xfrm>
            <a:custGeom>
              <a:avLst/>
              <a:gdLst/>
              <a:ahLst/>
              <a:cxnLst/>
              <a:rect l="l" t="t" r="r" b="b"/>
              <a:pathLst>
                <a:path w="1550" h="3085" extrusionOk="0">
                  <a:moveTo>
                    <a:pt x="1" y="0"/>
                  </a:moveTo>
                  <a:lnTo>
                    <a:pt x="1" y="3084"/>
                  </a:lnTo>
                  <a:lnTo>
                    <a:pt x="1550" y="3084"/>
                  </a:lnTo>
                  <a:lnTo>
                    <a:pt x="800" y="5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3"/>
            <p:cNvSpPr/>
            <p:nvPr/>
          </p:nvSpPr>
          <p:spPr>
            <a:xfrm>
              <a:off x="4127283" y="2059436"/>
              <a:ext cx="114989" cy="101593"/>
            </a:xfrm>
            <a:custGeom>
              <a:avLst/>
              <a:gdLst/>
              <a:ahLst/>
              <a:cxnLst/>
              <a:rect l="l" t="t" r="r" b="b"/>
              <a:pathLst>
                <a:path w="2910" h="2571" extrusionOk="0">
                  <a:moveTo>
                    <a:pt x="2160" y="1"/>
                  </a:moveTo>
                  <a:lnTo>
                    <a:pt x="1" y="2570"/>
                  </a:lnTo>
                  <a:lnTo>
                    <a:pt x="2910" y="2570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3"/>
            <p:cNvSpPr/>
            <p:nvPr/>
          </p:nvSpPr>
          <p:spPr>
            <a:xfrm>
              <a:off x="4043512" y="2104088"/>
              <a:ext cx="83614" cy="140476"/>
            </a:xfrm>
            <a:custGeom>
              <a:avLst/>
              <a:gdLst/>
              <a:ahLst/>
              <a:cxnLst/>
              <a:rect l="l" t="t" r="r" b="b"/>
              <a:pathLst>
                <a:path w="2116" h="3555" extrusionOk="0">
                  <a:moveTo>
                    <a:pt x="1" y="1"/>
                  </a:moveTo>
                  <a:lnTo>
                    <a:pt x="1" y="3554"/>
                  </a:lnTo>
                  <a:lnTo>
                    <a:pt x="2115" y="14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3"/>
            <p:cNvSpPr/>
            <p:nvPr/>
          </p:nvSpPr>
          <p:spPr>
            <a:xfrm>
              <a:off x="4181024" y="2059515"/>
              <a:ext cx="61248" cy="101514"/>
            </a:xfrm>
            <a:custGeom>
              <a:avLst/>
              <a:gdLst/>
              <a:ahLst/>
              <a:cxnLst/>
              <a:rect l="l" t="t" r="r" b="b"/>
              <a:pathLst>
                <a:path w="1550" h="2569" extrusionOk="0">
                  <a:moveTo>
                    <a:pt x="800" y="1"/>
                  </a:moveTo>
                  <a:lnTo>
                    <a:pt x="1" y="949"/>
                  </a:lnTo>
                  <a:lnTo>
                    <a:pt x="1" y="2568"/>
                  </a:lnTo>
                  <a:lnTo>
                    <a:pt x="1550" y="2568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" name="Google Shape;814;p53"/>
          <p:cNvGrpSpPr/>
          <p:nvPr/>
        </p:nvGrpSpPr>
        <p:grpSpPr>
          <a:xfrm>
            <a:off x="4785287" y="1926270"/>
            <a:ext cx="376538" cy="376617"/>
            <a:chOff x="4785287" y="1926270"/>
            <a:chExt cx="376538" cy="376617"/>
          </a:xfrm>
        </p:grpSpPr>
        <p:sp>
          <p:nvSpPr>
            <p:cNvPr id="815" name="Google Shape;815;p53"/>
            <p:cNvSpPr/>
            <p:nvPr/>
          </p:nvSpPr>
          <p:spPr>
            <a:xfrm>
              <a:off x="4785287" y="1926270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5" y="1"/>
                  </a:moveTo>
                  <a:cubicBezTo>
                    <a:pt x="3502" y="1"/>
                    <a:pt x="2289" y="504"/>
                    <a:pt x="1396" y="1397"/>
                  </a:cubicBezTo>
                  <a:cubicBezTo>
                    <a:pt x="502" y="2290"/>
                    <a:pt x="1" y="3502"/>
                    <a:pt x="1" y="4765"/>
                  </a:cubicBezTo>
                  <a:cubicBezTo>
                    <a:pt x="1" y="6029"/>
                    <a:pt x="502" y="7240"/>
                    <a:pt x="1396" y="8134"/>
                  </a:cubicBezTo>
                  <a:cubicBezTo>
                    <a:pt x="2289" y="9027"/>
                    <a:pt x="3502" y="9530"/>
                    <a:pt x="4765" y="9530"/>
                  </a:cubicBezTo>
                  <a:cubicBezTo>
                    <a:pt x="6029" y="9530"/>
                    <a:pt x="7240" y="9027"/>
                    <a:pt x="8133" y="8134"/>
                  </a:cubicBezTo>
                  <a:cubicBezTo>
                    <a:pt x="9027" y="7240"/>
                    <a:pt x="9529" y="6029"/>
                    <a:pt x="9529" y="4765"/>
                  </a:cubicBezTo>
                  <a:cubicBezTo>
                    <a:pt x="9529" y="3502"/>
                    <a:pt x="9027" y="2290"/>
                    <a:pt x="8133" y="1397"/>
                  </a:cubicBezTo>
                  <a:cubicBezTo>
                    <a:pt x="7240" y="504"/>
                    <a:pt x="6029" y="1"/>
                    <a:pt x="47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3"/>
            <p:cNvSpPr/>
            <p:nvPr/>
          </p:nvSpPr>
          <p:spPr>
            <a:xfrm>
              <a:off x="4852226" y="1972661"/>
              <a:ext cx="308138" cy="330227"/>
            </a:xfrm>
            <a:custGeom>
              <a:avLst/>
              <a:gdLst/>
              <a:ahLst/>
              <a:cxnLst/>
              <a:rect l="l" t="t" r="r" b="b"/>
              <a:pathLst>
                <a:path w="7798" h="8357" extrusionOk="0">
                  <a:moveTo>
                    <a:pt x="1341" y="0"/>
                  </a:moveTo>
                  <a:lnTo>
                    <a:pt x="3090" y="1747"/>
                  </a:lnTo>
                  <a:lnTo>
                    <a:pt x="513" y="3193"/>
                  </a:lnTo>
                  <a:lnTo>
                    <a:pt x="1" y="6361"/>
                  </a:lnTo>
                  <a:lnTo>
                    <a:pt x="1834" y="8194"/>
                  </a:lnTo>
                  <a:cubicBezTo>
                    <a:pt x="2230" y="8301"/>
                    <a:pt x="2645" y="8357"/>
                    <a:pt x="3074" y="8357"/>
                  </a:cubicBezTo>
                  <a:cubicBezTo>
                    <a:pt x="5495" y="8356"/>
                    <a:pt x="7496" y="6547"/>
                    <a:pt x="7798" y="4206"/>
                  </a:cubicBezTo>
                  <a:lnTo>
                    <a:pt x="7183" y="3593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3"/>
            <p:cNvSpPr/>
            <p:nvPr/>
          </p:nvSpPr>
          <p:spPr>
            <a:xfrm>
              <a:off x="4852265" y="2005142"/>
              <a:ext cx="109457" cy="218834"/>
            </a:xfrm>
            <a:custGeom>
              <a:avLst/>
              <a:gdLst/>
              <a:ahLst/>
              <a:cxnLst/>
              <a:rect l="l" t="t" r="r" b="b"/>
              <a:pathLst>
                <a:path w="2770" h="5538" extrusionOk="0">
                  <a:moveTo>
                    <a:pt x="1" y="1"/>
                  </a:moveTo>
                  <a:lnTo>
                    <a:pt x="1" y="5538"/>
                  </a:lnTo>
                  <a:lnTo>
                    <a:pt x="2770" y="27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3"/>
            <p:cNvSpPr/>
            <p:nvPr/>
          </p:nvSpPr>
          <p:spPr>
            <a:xfrm>
              <a:off x="4852265" y="2114599"/>
              <a:ext cx="109457" cy="109417"/>
            </a:xfrm>
            <a:custGeom>
              <a:avLst/>
              <a:gdLst/>
              <a:ahLst/>
              <a:cxnLst/>
              <a:rect l="l" t="t" r="r" b="b"/>
              <a:pathLst>
                <a:path w="2770" h="2769" extrusionOk="0">
                  <a:moveTo>
                    <a:pt x="1" y="1"/>
                  </a:moveTo>
                  <a:lnTo>
                    <a:pt x="1" y="2769"/>
                  </a:lnTo>
                  <a:lnTo>
                    <a:pt x="277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3"/>
            <p:cNvSpPr/>
            <p:nvPr/>
          </p:nvSpPr>
          <p:spPr>
            <a:xfrm>
              <a:off x="4905176" y="1972661"/>
              <a:ext cx="88988" cy="55123"/>
            </a:xfrm>
            <a:custGeom>
              <a:avLst/>
              <a:gdLst/>
              <a:ahLst/>
              <a:cxnLst/>
              <a:rect l="l" t="t" r="r" b="b"/>
              <a:pathLst>
                <a:path w="2252" h="1395" extrusionOk="0">
                  <a:moveTo>
                    <a:pt x="1" y="0"/>
                  </a:moveTo>
                  <a:lnTo>
                    <a:pt x="1421" y="1394"/>
                  </a:lnTo>
                  <a:lnTo>
                    <a:pt x="225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3"/>
            <p:cNvSpPr/>
            <p:nvPr/>
          </p:nvSpPr>
          <p:spPr>
            <a:xfrm>
              <a:off x="4905176" y="2201453"/>
              <a:ext cx="88988" cy="55123"/>
            </a:xfrm>
            <a:custGeom>
              <a:avLst/>
              <a:gdLst/>
              <a:ahLst/>
              <a:cxnLst/>
              <a:rect l="l" t="t" r="r" b="b"/>
              <a:pathLst>
                <a:path w="2252" h="1395" extrusionOk="0">
                  <a:moveTo>
                    <a:pt x="1421" y="1"/>
                  </a:moveTo>
                  <a:lnTo>
                    <a:pt x="1" y="1395"/>
                  </a:lnTo>
                  <a:lnTo>
                    <a:pt x="2251" y="1395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3"/>
            <p:cNvSpPr/>
            <p:nvPr/>
          </p:nvSpPr>
          <p:spPr>
            <a:xfrm>
              <a:off x="4852107" y="1972622"/>
              <a:ext cx="283915" cy="283915"/>
            </a:xfrm>
            <a:custGeom>
              <a:avLst/>
              <a:gdLst/>
              <a:ahLst/>
              <a:cxnLst/>
              <a:rect l="l" t="t" r="r" b="b"/>
              <a:pathLst>
                <a:path w="7185" h="7185" extrusionOk="0">
                  <a:moveTo>
                    <a:pt x="3593" y="0"/>
                  </a:moveTo>
                  <a:lnTo>
                    <a:pt x="0" y="3592"/>
                  </a:lnTo>
                  <a:lnTo>
                    <a:pt x="3593" y="7185"/>
                  </a:lnTo>
                  <a:lnTo>
                    <a:pt x="7185" y="3592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3"/>
            <p:cNvSpPr/>
            <p:nvPr/>
          </p:nvSpPr>
          <p:spPr>
            <a:xfrm>
              <a:off x="4852186" y="2114599"/>
              <a:ext cx="283876" cy="141977"/>
            </a:xfrm>
            <a:custGeom>
              <a:avLst/>
              <a:gdLst/>
              <a:ahLst/>
              <a:cxnLst/>
              <a:rect l="l" t="t" r="r" b="b"/>
              <a:pathLst>
                <a:path w="7184" h="3593" extrusionOk="0">
                  <a:moveTo>
                    <a:pt x="1" y="1"/>
                  </a:moveTo>
                  <a:lnTo>
                    <a:pt x="3592" y="3593"/>
                  </a:lnTo>
                  <a:lnTo>
                    <a:pt x="718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3"/>
            <p:cNvSpPr/>
            <p:nvPr/>
          </p:nvSpPr>
          <p:spPr>
            <a:xfrm>
              <a:off x="4872418" y="1972622"/>
              <a:ext cx="263644" cy="141938"/>
            </a:xfrm>
            <a:custGeom>
              <a:avLst/>
              <a:gdLst/>
              <a:ahLst/>
              <a:cxnLst/>
              <a:rect l="l" t="t" r="r" b="b"/>
              <a:pathLst>
                <a:path w="6672" h="3592" extrusionOk="0">
                  <a:moveTo>
                    <a:pt x="3080" y="0"/>
                  </a:moveTo>
                  <a:lnTo>
                    <a:pt x="1" y="3080"/>
                  </a:lnTo>
                  <a:lnTo>
                    <a:pt x="6672" y="3592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3"/>
            <p:cNvSpPr/>
            <p:nvPr/>
          </p:nvSpPr>
          <p:spPr>
            <a:xfrm>
              <a:off x="4872418" y="2114520"/>
              <a:ext cx="263644" cy="142017"/>
            </a:xfrm>
            <a:custGeom>
              <a:avLst/>
              <a:gdLst/>
              <a:ahLst/>
              <a:cxnLst/>
              <a:rect l="l" t="t" r="r" b="b"/>
              <a:pathLst>
                <a:path w="6672" h="3594" extrusionOk="0">
                  <a:moveTo>
                    <a:pt x="6672" y="1"/>
                  </a:moveTo>
                  <a:lnTo>
                    <a:pt x="1" y="513"/>
                  </a:lnTo>
                  <a:lnTo>
                    <a:pt x="3080" y="3594"/>
                  </a:lnTo>
                  <a:lnTo>
                    <a:pt x="66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3"/>
            <p:cNvSpPr/>
            <p:nvPr/>
          </p:nvSpPr>
          <p:spPr>
            <a:xfrm>
              <a:off x="4872418" y="2114520"/>
              <a:ext cx="263644" cy="142017"/>
            </a:xfrm>
            <a:custGeom>
              <a:avLst/>
              <a:gdLst/>
              <a:ahLst/>
              <a:cxnLst/>
              <a:rect l="l" t="t" r="r" b="b"/>
              <a:pathLst>
                <a:path w="6672" h="3594" extrusionOk="0">
                  <a:moveTo>
                    <a:pt x="6672" y="1"/>
                  </a:moveTo>
                  <a:lnTo>
                    <a:pt x="1" y="513"/>
                  </a:lnTo>
                  <a:lnTo>
                    <a:pt x="3080" y="3594"/>
                  </a:lnTo>
                  <a:lnTo>
                    <a:pt x="667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" name="Google Shape;826;p53"/>
          <p:cNvGrpSpPr/>
          <p:nvPr/>
        </p:nvGrpSpPr>
        <p:grpSpPr>
          <a:xfrm>
            <a:off x="5601430" y="1926270"/>
            <a:ext cx="376657" cy="376538"/>
            <a:chOff x="5601430" y="1926270"/>
            <a:chExt cx="376657" cy="376538"/>
          </a:xfrm>
        </p:grpSpPr>
        <p:sp>
          <p:nvSpPr>
            <p:cNvPr id="827" name="Google Shape;827;p53"/>
            <p:cNvSpPr/>
            <p:nvPr/>
          </p:nvSpPr>
          <p:spPr>
            <a:xfrm>
              <a:off x="5601430" y="1926270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4" y="1"/>
                  </a:moveTo>
                  <a:cubicBezTo>
                    <a:pt x="3501" y="1"/>
                    <a:pt x="2290" y="502"/>
                    <a:pt x="1396" y="1396"/>
                  </a:cubicBezTo>
                  <a:cubicBezTo>
                    <a:pt x="503" y="2289"/>
                    <a:pt x="0" y="3502"/>
                    <a:pt x="0" y="4765"/>
                  </a:cubicBezTo>
                  <a:cubicBezTo>
                    <a:pt x="0" y="6029"/>
                    <a:pt x="503" y="7240"/>
                    <a:pt x="1396" y="8134"/>
                  </a:cubicBezTo>
                  <a:cubicBezTo>
                    <a:pt x="2290" y="9027"/>
                    <a:pt x="3501" y="9529"/>
                    <a:pt x="4764" y="9529"/>
                  </a:cubicBezTo>
                  <a:cubicBezTo>
                    <a:pt x="6028" y="9529"/>
                    <a:pt x="7240" y="9027"/>
                    <a:pt x="8133" y="8134"/>
                  </a:cubicBezTo>
                  <a:cubicBezTo>
                    <a:pt x="9027" y="7240"/>
                    <a:pt x="9529" y="6029"/>
                    <a:pt x="9529" y="4765"/>
                  </a:cubicBezTo>
                  <a:cubicBezTo>
                    <a:pt x="9529" y="3502"/>
                    <a:pt x="9027" y="2289"/>
                    <a:pt x="8133" y="1396"/>
                  </a:cubicBezTo>
                  <a:cubicBezTo>
                    <a:pt x="7240" y="502"/>
                    <a:pt x="6028" y="1"/>
                    <a:pt x="47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3"/>
            <p:cNvSpPr/>
            <p:nvPr/>
          </p:nvSpPr>
          <p:spPr>
            <a:xfrm>
              <a:off x="5695357" y="1979023"/>
              <a:ext cx="282730" cy="323786"/>
            </a:xfrm>
            <a:custGeom>
              <a:avLst/>
              <a:gdLst/>
              <a:ahLst/>
              <a:cxnLst/>
              <a:rect l="l" t="t" r="r" b="b"/>
              <a:pathLst>
                <a:path w="7155" h="8194" extrusionOk="0">
                  <a:moveTo>
                    <a:pt x="2389" y="1"/>
                  </a:moveTo>
                  <a:lnTo>
                    <a:pt x="0" y="6096"/>
                  </a:lnTo>
                  <a:lnTo>
                    <a:pt x="2088" y="8185"/>
                  </a:lnTo>
                  <a:cubicBezTo>
                    <a:pt x="2188" y="8192"/>
                    <a:pt x="2289" y="8194"/>
                    <a:pt x="2389" y="8194"/>
                  </a:cubicBezTo>
                  <a:cubicBezTo>
                    <a:pt x="2390" y="8194"/>
                    <a:pt x="2391" y="8194"/>
                    <a:pt x="2391" y="8194"/>
                  </a:cubicBezTo>
                  <a:cubicBezTo>
                    <a:pt x="5022" y="8194"/>
                    <a:pt x="7154" y="6062"/>
                    <a:pt x="7154" y="3430"/>
                  </a:cubicBezTo>
                  <a:cubicBezTo>
                    <a:pt x="7154" y="3276"/>
                    <a:pt x="7146" y="3124"/>
                    <a:pt x="7133" y="2974"/>
                  </a:cubicBezTo>
                  <a:lnTo>
                    <a:pt x="6596" y="2436"/>
                  </a:lnTo>
                  <a:lnTo>
                    <a:pt x="5428" y="3091"/>
                  </a:lnTo>
                  <a:lnTo>
                    <a:pt x="2389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3"/>
            <p:cNvSpPr/>
            <p:nvPr/>
          </p:nvSpPr>
          <p:spPr>
            <a:xfrm>
              <a:off x="5709622" y="1979023"/>
              <a:ext cx="160273" cy="169282"/>
            </a:xfrm>
            <a:custGeom>
              <a:avLst/>
              <a:gdLst/>
              <a:ahLst/>
              <a:cxnLst/>
              <a:rect l="l" t="t" r="r" b="b"/>
              <a:pathLst>
                <a:path w="4056" h="4284" extrusionOk="0">
                  <a:moveTo>
                    <a:pt x="2028" y="1"/>
                  </a:moveTo>
                  <a:lnTo>
                    <a:pt x="1" y="3485"/>
                  </a:lnTo>
                  <a:lnTo>
                    <a:pt x="2028" y="4283"/>
                  </a:lnTo>
                  <a:lnTo>
                    <a:pt x="4056" y="348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3"/>
            <p:cNvSpPr/>
            <p:nvPr/>
          </p:nvSpPr>
          <p:spPr>
            <a:xfrm>
              <a:off x="5789719" y="1979023"/>
              <a:ext cx="80176" cy="169322"/>
            </a:xfrm>
            <a:custGeom>
              <a:avLst/>
              <a:gdLst/>
              <a:ahLst/>
              <a:cxnLst/>
              <a:rect l="l" t="t" r="r" b="b"/>
              <a:pathLst>
                <a:path w="2029" h="4285" extrusionOk="0">
                  <a:moveTo>
                    <a:pt x="0" y="1"/>
                  </a:moveTo>
                  <a:lnTo>
                    <a:pt x="0" y="4284"/>
                  </a:lnTo>
                  <a:lnTo>
                    <a:pt x="364" y="4142"/>
                  </a:lnTo>
                  <a:lnTo>
                    <a:pt x="383" y="4134"/>
                  </a:lnTo>
                  <a:lnTo>
                    <a:pt x="2029" y="3486"/>
                  </a:lnTo>
                  <a:lnTo>
                    <a:pt x="1849" y="31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3"/>
            <p:cNvSpPr/>
            <p:nvPr/>
          </p:nvSpPr>
          <p:spPr>
            <a:xfrm>
              <a:off x="5762967" y="1979023"/>
              <a:ext cx="53661" cy="173392"/>
            </a:xfrm>
            <a:custGeom>
              <a:avLst/>
              <a:gdLst/>
              <a:ahLst/>
              <a:cxnLst/>
              <a:rect l="l" t="t" r="r" b="b"/>
              <a:pathLst>
                <a:path w="1358" h="4388" extrusionOk="0">
                  <a:moveTo>
                    <a:pt x="678" y="1"/>
                  </a:moveTo>
                  <a:lnTo>
                    <a:pt x="0" y="3925"/>
                  </a:lnTo>
                  <a:lnTo>
                    <a:pt x="678" y="4388"/>
                  </a:lnTo>
                  <a:lnTo>
                    <a:pt x="1357" y="3925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3"/>
            <p:cNvSpPr/>
            <p:nvPr/>
          </p:nvSpPr>
          <p:spPr>
            <a:xfrm>
              <a:off x="5789759" y="1979023"/>
              <a:ext cx="26870" cy="173431"/>
            </a:xfrm>
            <a:custGeom>
              <a:avLst/>
              <a:gdLst/>
              <a:ahLst/>
              <a:cxnLst/>
              <a:rect l="l" t="t" r="r" b="b"/>
              <a:pathLst>
                <a:path w="680" h="4389" extrusionOk="0">
                  <a:moveTo>
                    <a:pt x="0" y="1"/>
                  </a:moveTo>
                  <a:lnTo>
                    <a:pt x="0" y="4389"/>
                  </a:lnTo>
                  <a:lnTo>
                    <a:pt x="364" y="4142"/>
                  </a:lnTo>
                  <a:lnTo>
                    <a:pt x="379" y="4131"/>
                  </a:lnTo>
                  <a:lnTo>
                    <a:pt x="679" y="3926"/>
                  </a:lnTo>
                  <a:lnTo>
                    <a:pt x="617" y="35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3"/>
            <p:cNvSpPr/>
            <p:nvPr/>
          </p:nvSpPr>
          <p:spPr>
            <a:xfrm>
              <a:off x="5623637" y="2075084"/>
              <a:ext cx="332321" cy="144783"/>
            </a:xfrm>
            <a:custGeom>
              <a:avLst/>
              <a:gdLst/>
              <a:ahLst/>
              <a:cxnLst/>
              <a:rect l="l" t="t" r="r" b="b"/>
              <a:pathLst>
                <a:path w="8410" h="3664" extrusionOk="0">
                  <a:moveTo>
                    <a:pt x="8410" y="1"/>
                  </a:moveTo>
                  <a:lnTo>
                    <a:pt x="4204" y="1325"/>
                  </a:lnTo>
                  <a:lnTo>
                    <a:pt x="0" y="1"/>
                  </a:lnTo>
                  <a:lnTo>
                    <a:pt x="0" y="1"/>
                  </a:lnTo>
                  <a:lnTo>
                    <a:pt x="1815" y="3663"/>
                  </a:lnTo>
                  <a:lnTo>
                    <a:pt x="6594" y="3663"/>
                  </a:lnTo>
                  <a:lnTo>
                    <a:pt x="84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3"/>
            <p:cNvSpPr/>
            <p:nvPr/>
          </p:nvSpPr>
          <p:spPr>
            <a:xfrm>
              <a:off x="5695357" y="2127441"/>
              <a:ext cx="188882" cy="92426"/>
            </a:xfrm>
            <a:custGeom>
              <a:avLst/>
              <a:gdLst/>
              <a:ahLst/>
              <a:cxnLst/>
              <a:rect l="l" t="t" r="r" b="b"/>
              <a:pathLst>
                <a:path w="4780" h="2339" extrusionOk="0">
                  <a:moveTo>
                    <a:pt x="2389" y="0"/>
                  </a:moveTo>
                  <a:lnTo>
                    <a:pt x="0" y="2338"/>
                  </a:lnTo>
                  <a:lnTo>
                    <a:pt x="4779" y="2338"/>
                  </a:lnTo>
                  <a:lnTo>
                    <a:pt x="238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3"/>
            <p:cNvSpPr/>
            <p:nvPr/>
          </p:nvSpPr>
          <p:spPr>
            <a:xfrm>
              <a:off x="5789759" y="2075084"/>
              <a:ext cx="166200" cy="144783"/>
            </a:xfrm>
            <a:custGeom>
              <a:avLst/>
              <a:gdLst/>
              <a:ahLst/>
              <a:cxnLst/>
              <a:rect l="l" t="t" r="r" b="b"/>
              <a:pathLst>
                <a:path w="4206" h="3664" extrusionOk="0">
                  <a:moveTo>
                    <a:pt x="4206" y="1"/>
                  </a:moveTo>
                  <a:lnTo>
                    <a:pt x="1851" y="743"/>
                  </a:lnTo>
                  <a:lnTo>
                    <a:pt x="617" y="1131"/>
                  </a:lnTo>
                  <a:lnTo>
                    <a:pt x="0" y="1325"/>
                  </a:lnTo>
                  <a:lnTo>
                    <a:pt x="0" y="3663"/>
                  </a:lnTo>
                  <a:lnTo>
                    <a:pt x="2390" y="3663"/>
                  </a:lnTo>
                  <a:lnTo>
                    <a:pt x="420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3"/>
            <p:cNvSpPr/>
            <p:nvPr/>
          </p:nvSpPr>
          <p:spPr>
            <a:xfrm>
              <a:off x="5789759" y="2127402"/>
              <a:ext cx="94480" cy="92426"/>
            </a:xfrm>
            <a:custGeom>
              <a:avLst/>
              <a:gdLst/>
              <a:ahLst/>
              <a:cxnLst/>
              <a:rect l="l" t="t" r="r" b="b"/>
              <a:pathLst>
                <a:path w="2391" h="2339" extrusionOk="0">
                  <a:moveTo>
                    <a:pt x="0" y="0"/>
                  </a:moveTo>
                  <a:lnTo>
                    <a:pt x="0" y="2338"/>
                  </a:lnTo>
                  <a:lnTo>
                    <a:pt x="2390" y="2338"/>
                  </a:lnTo>
                  <a:lnTo>
                    <a:pt x="383" y="374"/>
                  </a:lnTo>
                  <a:lnTo>
                    <a:pt x="379" y="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53"/>
          <p:cNvGrpSpPr/>
          <p:nvPr/>
        </p:nvGrpSpPr>
        <p:grpSpPr>
          <a:xfrm>
            <a:off x="6407062" y="1926270"/>
            <a:ext cx="376578" cy="376578"/>
            <a:chOff x="6407062" y="1926270"/>
            <a:chExt cx="376578" cy="376578"/>
          </a:xfrm>
        </p:grpSpPr>
        <p:sp>
          <p:nvSpPr>
            <p:cNvPr id="838" name="Google Shape;838;p53"/>
            <p:cNvSpPr/>
            <p:nvPr/>
          </p:nvSpPr>
          <p:spPr>
            <a:xfrm>
              <a:off x="6407062" y="1926270"/>
              <a:ext cx="376578" cy="376578"/>
            </a:xfrm>
            <a:custGeom>
              <a:avLst/>
              <a:gdLst/>
              <a:ahLst/>
              <a:cxnLst/>
              <a:rect l="l" t="t" r="r" b="b"/>
              <a:pathLst>
                <a:path w="9530" h="9530" extrusionOk="0">
                  <a:moveTo>
                    <a:pt x="4766" y="1"/>
                  </a:moveTo>
                  <a:cubicBezTo>
                    <a:pt x="3502" y="1"/>
                    <a:pt x="2290" y="504"/>
                    <a:pt x="1397" y="1397"/>
                  </a:cubicBezTo>
                  <a:cubicBezTo>
                    <a:pt x="503" y="2290"/>
                    <a:pt x="1" y="3502"/>
                    <a:pt x="1" y="4766"/>
                  </a:cubicBezTo>
                  <a:cubicBezTo>
                    <a:pt x="1" y="6029"/>
                    <a:pt x="503" y="7240"/>
                    <a:pt x="1397" y="8134"/>
                  </a:cubicBezTo>
                  <a:cubicBezTo>
                    <a:pt x="2290" y="9027"/>
                    <a:pt x="3502" y="9530"/>
                    <a:pt x="4766" y="9530"/>
                  </a:cubicBezTo>
                  <a:cubicBezTo>
                    <a:pt x="6029" y="9530"/>
                    <a:pt x="7240" y="9027"/>
                    <a:pt x="8134" y="8134"/>
                  </a:cubicBezTo>
                  <a:cubicBezTo>
                    <a:pt x="9027" y="7240"/>
                    <a:pt x="9530" y="6029"/>
                    <a:pt x="9530" y="4766"/>
                  </a:cubicBezTo>
                  <a:cubicBezTo>
                    <a:pt x="9530" y="3502"/>
                    <a:pt x="9027" y="2290"/>
                    <a:pt x="8134" y="1397"/>
                  </a:cubicBezTo>
                  <a:cubicBezTo>
                    <a:pt x="7240" y="504"/>
                    <a:pt x="6029" y="1"/>
                    <a:pt x="47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3"/>
            <p:cNvSpPr/>
            <p:nvPr/>
          </p:nvSpPr>
          <p:spPr>
            <a:xfrm>
              <a:off x="6468034" y="1956381"/>
              <a:ext cx="315527" cy="346468"/>
            </a:xfrm>
            <a:custGeom>
              <a:avLst/>
              <a:gdLst/>
              <a:ahLst/>
              <a:cxnLst/>
              <a:rect l="l" t="t" r="r" b="b"/>
              <a:pathLst>
                <a:path w="7985" h="8768" extrusionOk="0">
                  <a:moveTo>
                    <a:pt x="3225" y="0"/>
                  </a:moveTo>
                  <a:lnTo>
                    <a:pt x="1" y="6250"/>
                  </a:lnTo>
                  <a:lnTo>
                    <a:pt x="2457" y="8707"/>
                  </a:lnTo>
                  <a:cubicBezTo>
                    <a:pt x="2706" y="8748"/>
                    <a:pt x="2963" y="8768"/>
                    <a:pt x="3225" y="8768"/>
                  </a:cubicBezTo>
                  <a:cubicBezTo>
                    <a:pt x="5788" y="8768"/>
                    <a:pt x="7879" y="6742"/>
                    <a:pt x="7985" y="4203"/>
                  </a:cubicBezTo>
                  <a:lnTo>
                    <a:pt x="7185" y="3404"/>
                  </a:lnTo>
                  <a:lnTo>
                    <a:pt x="6703" y="3493"/>
                  </a:lnTo>
                  <a:lnTo>
                    <a:pt x="3225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3"/>
            <p:cNvSpPr/>
            <p:nvPr/>
          </p:nvSpPr>
          <p:spPr>
            <a:xfrm>
              <a:off x="6516914" y="1956025"/>
              <a:ext cx="157112" cy="153437"/>
            </a:xfrm>
            <a:custGeom>
              <a:avLst/>
              <a:gdLst/>
              <a:ahLst/>
              <a:cxnLst/>
              <a:rect l="l" t="t" r="r" b="b"/>
              <a:pathLst>
                <a:path w="3976" h="3883" extrusionOk="0">
                  <a:moveTo>
                    <a:pt x="1988" y="1"/>
                  </a:moveTo>
                  <a:lnTo>
                    <a:pt x="0" y="3883"/>
                  </a:lnTo>
                  <a:lnTo>
                    <a:pt x="3975" y="3883"/>
                  </a:lnTo>
                  <a:lnTo>
                    <a:pt x="198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3"/>
            <p:cNvSpPr/>
            <p:nvPr/>
          </p:nvSpPr>
          <p:spPr>
            <a:xfrm>
              <a:off x="6595430" y="1956025"/>
              <a:ext cx="82310" cy="153516"/>
            </a:xfrm>
            <a:custGeom>
              <a:avLst/>
              <a:gdLst/>
              <a:ahLst/>
              <a:cxnLst/>
              <a:rect l="l" t="t" r="r" b="b"/>
              <a:pathLst>
                <a:path w="2083" h="3885" extrusionOk="0">
                  <a:moveTo>
                    <a:pt x="1" y="1"/>
                  </a:moveTo>
                  <a:lnTo>
                    <a:pt x="1" y="3884"/>
                  </a:lnTo>
                  <a:lnTo>
                    <a:pt x="2082" y="3884"/>
                  </a:lnTo>
                  <a:lnTo>
                    <a:pt x="1741" y="3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3"/>
            <p:cNvSpPr/>
            <p:nvPr/>
          </p:nvSpPr>
          <p:spPr>
            <a:xfrm>
              <a:off x="6438950" y="2091127"/>
              <a:ext cx="156519" cy="112499"/>
            </a:xfrm>
            <a:custGeom>
              <a:avLst/>
              <a:gdLst/>
              <a:ahLst/>
              <a:cxnLst/>
              <a:rect l="l" t="t" r="r" b="b"/>
              <a:pathLst>
                <a:path w="3961" h="2847" extrusionOk="0">
                  <a:moveTo>
                    <a:pt x="1" y="0"/>
                  </a:moveTo>
                  <a:lnTo>
                    <a:pt x="737" y="2846"/>
                  </a:lnTo>
                  <a:lnTo>
                    <a:pt x="3961" y="2846"/>
                  </a:lnTo>
                  <a:lnTo>
                    <a:pt x="3961" y="10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3"/>
            <p:cNvSpPr/>
            <p:nvPr/>
          </p:nvSpPr>
          <p:spPr>
            <a:xfrm>
              <a:off x="6595430" y="2091127"/>
              <a:ext cx="156558" cy="112499"/>
            </a:xfrm>
            <a:custGeom>
              <a:avLst/>
              <a:gdLst/>
              <a:ahLst/>
              <a:cxnLst/>
              <a:rect l="l" t="t" r="r" b="b"/>
              <a:pathLst>
                <a:path w="3962" h="2847" extrusionOk="0">
                  <a:moveTo>
                    <a:pt x="3961" y="0"/>
                  </a:moveTo>
                  <a:lnTo>
                    <a:pt x="1" y="1030"/>
                  </a:lnTo>
                  <a:lnTo>
                    <a:pt x="1" y="2846"/>
                  </a:lnTo>
                  <a:lnTo>
                    <a:pt x="3224" y="2846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3"/>
            <p:cNvSpPr/>
            <p:nvPr/>
          </p:nvSpPr>
          <p:spPr>
            <a:xfrm>
              <a:off x="6438950" y="2091087"/>
              <a:ext cx="313038" cy="168690"/>
            </a:xfrm>
            <a:custGeom>
              <a:avLst/>
              <a:gdLst/>
              <a:ahLst/>
              <a:cxnLst/>
              <a:rect l="l" t="t" r="r" b="b"/>
              <a:pathLst>
                <a:path w="7922" h="4269" extrusionOk="0">
                  <a:moveTo>
                    <a:pt x="1" y="0"/>
                  </a:moveTo>
                  <a:lnTo>
                    <a:pt x="3961" y="4269"/>
                  </a:lnTo>
                  <a:lnTo>
                    <a:pt x="79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3"/>
            <p:cNvSpPr/>
            <p:nvPr/>
          </p:nvSpPr>
          <p:spPr>
            <a:xfrm>
              <a:off x="6595430" y="2091087"/>
              <a:ext cx="156558" cy="168690"/>
            </a:xfrm>
            <a:custGeom>
              <a:avLst/>
              <a:gdLst/>
              <a:ahLst/>
              <a:cxnLst/>
              <a:rect l="l" t="t" r="r" b="b"/>
              <a:pathLst>
                <a:path w="3962" h="4269" extrusionOk="0">
                  <a:moveTo>
                    <a:pt x="1" y="0"/>
                  </a:moveTo>
                  <a:lnTo>
                    <a:pt x="1" y="4269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53"/>
          <p:cNvGrpSpPr/>
          <p:nvPr/>
        </p:nvGrpSpPr>
        <p:grpSpPr>
          <a:xfrm>
            <a:off x="7223205" y="1926310"/>
            <a:ext cx="376657" cy="376578"/>
            <a:chOff x="7223205" y="1926310"/>
            <a:chExt cx="376657" cy="376578"/>
          </a:xfrm>
        </p:grpSpPr>
        <p:sp>
          <p:nvSpPr>
            <p:cNvPr id="847" name="Google Shape;847;p53"/>
            <p:cNvSpPr/>
            <p:nvPr/>
          </p:nvSpPr>
          <p:spPr>
            <a:xfrm>
              <a:off x="7223205" y="192631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1"/>
                  </a:moveTo>
                  <a:cubicBezTo>
                    <a:pt x="3500" y="1"/>
                    <a:pt x="2289" y="503"/>
                    <a:pt x="1395" y="1396"/>
                  </a:cubicBezTo>
                  <a:cubicBezTo>
                    <a:pt x="502" y="2289"/>
                    <a:pt x="0" y="3502"/>
                    <a:pt x="0" y="4765"/>
                  </a:cubicBezTo>
                  <a:cubicBezTo>
                    <a:pt x="0" y="6029"/>
                    <a:pt x="502" y="7240"/>
                    <a:pt x="1395" y="8134"/>
                  </a:cubicBezTo>
                  <a:cubicBezTo>
                    <a:pt x="2289" y="9027"/>
                    <a:pt x="3500" y="9529"/>
                    <a:pt x="4764" y="9529"/>
                  </a:cubicBezTo>
                  <a:cubicBezTo>
                    <a:pt x="6027" y="9529"/>
                    <a:pt x="7240" y="9027"/>
                    <a:pt x="8133" y="8134"/>
                  </a:cubicBezTo>
                  <a:cubicBezTo>
                    <a:pt x="9027" y="7240"/>
                    <a:pt x="9528" y="6029"/>
                    <a:pt x="9528" y="4765"/>
                  </a:cubicBezTo>
                  <a:cubicBezTo>
                    <a:pt x="9528" y="3502"/>
                    <a:pt x="9027" y="2289"/>
                    <a:pt x="8133" y="1396"/>
                  </a:cubicBezTo>
                  <a:cubicBezTo>
                    <a:pt x="7240" y="503"/>
                    <a:pt x="6027" y="1"/>
                    <a:pt x="47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3"/>
            <p:cNvSpPr/>
            <p:nvPr/>
          </p:nvSpPr>
          <p:spPr>
            <a:xfrm>
              <a:off x="7303025" y="2006012"/>
              <a:ext cx="296837" cy="296876"/>
            </a:xfrm>
            <a:custGeom>
              <a:avLst/>
              <a:gdLst/>
              <a:ahLst/>
              <a:cxnLst/>
              <a:rect l="l" t="t" r="r" b="b"/>
              <a:pathLst>
                <a:path w="7512" h="7513" extrusionOk="0">
                  <a:moveTo>
                    <a:pt x="5493" y="1"/>
                  </a:moveTo>
                  <a:lnTo>
                    <a:pt x="1" y="5495"/>
                  </a:lnTo>
                  <a:lnTo>
                    <a:pt x="1953" y="7446"/>
                  </a:lnTo>
                  <a:cubicBezTo>
                    <a:pt x="2212" y="7491"/>
                    <a:pt x="2477" y="7513"/>
                    <a:pt x="2747" y="7513"/>
                  </a:cubicBezTo>
                  <a:cubicBezTo>
                    <a:pt x="5378" y="7513"/>
                    <a:pt x="7511" y="5380"/>
                    <a:pt x="7511" y="2749"/>
                  </a:cubicBezTo>
                  <a:cubicBezTo>
                    <a:pt x="7511" y="2477"/>
                    <a:pt x="7489" y="2212"/>
                    <a:pt x="7446" y="1954"/>
                  </a:cubicBezTo>
                  <a:lnTo>
                    <a:pt x="5493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3"/>
            <p:cNvSpPr/>
            <p:nvPr/>
          </p:nvSpPr>
          <p:spPr>
            <a:xfrm>
              <a:off x="7302709" y="2005775"/>
              <a:ext cx="216977" cy="217016"/>
            </a:xfrm>
            <a:custGeom>
              <a:avLst/>
              <a:gdLst/>
              <a:ahLst/>
              <a:cxnLst/>
              <a:rect l="l" t="t" r="r" b="b"/>
              <a:pathLst>
                <a:path w="5491" h="5492" extrusionOk="0">
                  <a:moveTo>
                    <a:pt x="0" y="1"/>
                  </a:moveTo>
                  <a:lnTo>
                    <a:pt x="0" y="5491"/>
                  </a:lnTo>
                  <a:lnTo>
                    <a:pt x="5491" y="5491"/>
                  </a:lnTo>
                  <a:lnTo>
                    <a:pt x="549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3"/>
            <p:cNvSpPr/>
            <p:nvPr/>
          </p:nvSpPr>
          <p:spPr>
            <a:xfrm>
              <a:off x="7411573" y="2005775"/>
              <a:ext cx="108903" cy="217016"/>
            </a:xfrm>
            <a:custGeom>
              <a:avLst/>
              <a:gdLst/>
              <a:ahLst/>
              <a:cxnLst/>
              <a:rect l="l" t="t" r="r" b="b"/>
              <a:pathLst>
                <a:path w="2756" h="5492" extrusionOk="0">
                  <a:moveTo>
                    <a:pt x="0" y="1"/>
                  </a:moveTo>
                  <a:lnTo>
                    <a:pt x="0" y="5491"/>
                  </a:lnTo>
                  <a:lnTo>
                    <a:pt x="2756" y="5491"/>
                  </a:lnTo>
                  <a:lnTo>
                    <a:pt x="2756" y="1"/>
                  </a:lnTo>
                  <a:close/>
                </a:path>
              </a:pathLst>
            </a:custGeom>
            <a:solidFill>
              <a:srgbClr val="D0C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3"/>
            <p:cNvSpPr/>
            <p:nvPr/>
          </p:nvSpPr>
          <p:spPr>
            <a:xfrm>
              <a:off x="7258136" y="1961083"/>
              <a:ext cx="306953" cy="306992"/>
            </a:xfrm>
            <a:custGeom>
              <a:avLst/>
              <a:gdLst/>
              <a:ahLst/>
              <a:cxnLst/>
              <a:rect l="l" t="t" r="r" b="b"/>
              <a:pathLst>
                <a:path w="7768" h="7769" extrusionOk="0">
                  <a:moveTo>
                    <a:pt x="3883" y="1"/>
                  </a:moveTo>
                  <a:lnTo>
                    <a:pt x="0" y="3884"/>
                  </a:lnTo>
                  <a:lnTo>
                    <a:pt x="3883" y="7768"/>
                  </a:lnTo>
                  <a:lnTo>
                    <a:pt x="7768" y="3884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3"/>
            <p:cNvSpPr/>
            <p:nvPr/>
          </p:nvSpPr>
          <p:spPr>
            <a:xfrm>
              <a:off x="7411612" y="1960965"/>
              <a:ext cx="153476" cy="307032"/>
            </a:xfrm>
            <a:custGeom>
              <a:avLst/>
              <a:gdLst/>
              <a:ahLst/>
              <a:cxnLst/>
              <a:rect l="l" t="t" r="r" b="b"/>
              <a:pathLst>
                <a:path w="3884" h="7770" extrusionOk="0">
                  <a:moveTo>
                    <a:pt x="1" y="0"/>
                  </a:moveTo>
                  <a:lnTo>
                    <a:pt x="1" y="7770"/>
                  </a:lnTo>
                  <a:lnTo>
                    <a:pt x="834" y="6937"/>
                  </a:lnTo>
                  <a:lnTo>
                    <a:pt x="1138" y="6633"/>
                  </a:lnTo>
                  <a:lnTo>
                    <a:pt x="2746" y="5024"/>
                  </a:lnTo>
                  <a:lnTo>
                    <a:pt x="3050" y="4720"/>
                  </a:lnTo>
                  <a:lnTo>
                    <a:pt x="3884" y="3887"/>
                  </a:lnTo>
                  <a:lnTo>
                    <a:pt x="3050" y="3050"/>
                  </a:lnTo>
                  <a:lnTo>
                    <a:pt x="2746" y="2746"/>
                  </a:lnTo>
                  <a:lnTo>
                    <a:pt x="1138" y="1138"/>
                  </a:lnTo>
                  <a:lnTo>
                    <a:pt x="834" y="8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3"/>
            <p:cNvSpPr/>
            <p:nvPr/>
          </p:nvSpPr>
          <p:spPr>
            <a:xfrm>
              <a:off x="7290973" y="1993999"/>
              <a:ext cx="241200" cy="241160"/>
            </a:xfrm>
            <a:custGeom>
              <a:avLst/>
              <a:gdLst/>
              <a:ahLst/>
              <a:cxnLst/>
              <a:rect l="l" t="t" r="r" b="b"/>
              <a:pathLst>
                <a:path w="6104" h="6103" extrusionOk="0">
                  <a:moveTo>
                    <a:pt x="1788" y="1"/>
                  </a:moveTo>
                  <a:lnTo>
                    <a:pt x="0" y="1788"/>
                  </a:lnTo>
                  <a:lnTo>
                    <a:pt x="0" y="4316"/>
                  </a:lnTo>
                  <a:lnTo>
                    <a:pt x="1788" y="6103"/>
                  </a:lnTo>
                  <a:lnTo>
                    <a:pt x="4316" y="6103"/>
                  </a:lnTo>
                  <a:lnTo>
                    <a:pt x="6103" y="4316"/>
                  </a:lnTo>
                  <a:lnTo>
                    <a:pt x="6103" y="1788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3"/>
            <p:cNvSpPr/>
            <p:nvPr/>
          </p:nvSpPr>
          <p:spPr>
            <a:xfrm>
              <a:off x="7411573" y="1993999"/>
              <a:ext cx="120639" cy="241239"/>
            </a:xfrm>
            <a:custGeom>
              <a:avLst/>
              <a:gdLst/>
              <a:ahLst/>
              <a:cxnLst/>
              <a:rect l="l" t="t" r="r" b="b"/>
              <a:pathLst>
                <a:path w="3053" h="6105" extrusionOk="0">
                  <a:moveTo>
                    <a:pt x="0" y="1"/>
                  </a:moveTo>
                  <a:lnTo>
                    <a:pt x="0" y="6105"/>
                  </a:lnTo>
                  <a:lnTo>
                    <a:pt x="1266" y="6105"/>
                  </a:lnTo>
                  <a:lnTo>
                    <a:pt x="3053" y="4317"/>
                  </a:lnTo>
                  <a:lnTo>
                    <a:pt x="3053" y="1789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3"/>
            <p:cNvSpPr/>
            <p:nvPr/>
          </p:nvSpPr>
          <p:spPr>
            <a:xfrm>
              <a:off x="7258057" y="2081643"/>
              <a:ext cx="32956" cy="65911"/>
            </a:xfrm>
            <a:custGeom>
              <a:avLst/>
              <a:gdLst/>
              <a:ahLst/>
              <a:cxnLst/>
              <a:rect l="l" t="t" r="r" b="b"/>
              <a:pathLst>
                <a:path w="834" h="1668" extrusionOk="0">
                  <a:moveTo>
                    <a:pt x="833" y="1"/>
                  </a:moveTo>
                  <a:lnTo>
                    <a:pt x="0" y="835"/>
                  </a:lnTo>
                  <a:lnTo>
                    <a:pt x="833" y="1667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E6E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3"/>
            <p:cNvSpPr/>
            <p:nvPr/>
          </p:nvSpPr>
          <p:spPr>
            <a:xfrm>
              <a:off x="7258017" y="2081604"/>
              <a:ext cx="32956" cy="65951"/>
            </a:xfrm>
            <a:custGeom>
              <a:avLst/>
              <a:gdLst/>
              <a:ahLst/>
              <a:cxnLst/>
              <a:rect l="l" t="t" r="r" b="b"/>
              <a:pathLst>
                <a:path w="834" h="1669" extrusionOk="0">
                  <a:moveTo>
                    <a:pt x="833" y="1"/>
                  </a:moveTo>
                  <a:lnTo>
                    <a:pt x="0" y="834"/>
                  </a:lnTo>
                  <a:lnTo>
                    <a:pt x="833" y="1668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53"/>
          <p:cNvGrpSpPr/>
          <p:nvPr/>
        </p:nvGrpSpPr>
        <p:grpSpPr>
          <a:xfrm>
            <a:off x="8039308" y="1926310"/>
            <a:ext cx="376696" cy="376538"/>
            <a:chOff x="8039308" y="1926310"/>
            <a:chExt cx="376696" cy="376538"/>
          </a:xfrm>
        </p:grpSpPr>
        <p:sp>
          <p:nvSpPr>
            <p:cNvPr id="858" name="Google Shape;858;p53"/>
            <p:cNvSpPr/>
            <p:nvPr/>
          </p:nvSpPr>
          <p:spPr>
            <a:xfrm>
              <a:off x="8039308" y="192631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5" y="1"/>
                  </a:moveTo>
                  <a:cubicBezTo>
                    <a:pt x="3502" y="1"/>
                    <a:pt x="2289" y="503"/>
                    <a:pt x="1396" y="1396"/>
                  </a:cubicBezTo>
                  <a:cubicBezTo>
                    <a:pt x="503" y="2289"/>
                    <a:pt x="1" y="3502"/>
                    <a:pt x="1" y="4765"/>
                  </a:cubicBezTo>
                  <a:cubicBezTo>
                    <a:pt x="1" y="6029"/>
                    <a:pt x="503" y="7240"/>
                    <a:pt x="1396" y="8134"/>
                  </a:cubicBezTo>
                  <a:cubicBezTo>
                    <a:pt x="2289" y="9027"/>
                    <a:pt x="3502" y="9529"/>
                    <a:pt x="4765" y="9529"/>
                  </a:cubicBezTo>
                  <a:cubicBezTo>
                    <a:pt x="6029" y="9529"/>
                    <a:pt x="7240" y="9027"/>
                    <a:pt x="8134" y="8134"/>
                  </a:cubicBezTo>
                  <a:cubicBezTo>
                    <a:pt x="9027" y="7240"/>
                    <a:pt x="9529" y="6029"/>
                    <a:pt x="9529" y="4765"/>
                  </a:cubicBezTo>
                  <a:cubicBezTo>
                    <a:pt x="9529" y="3502"/>
                    <a:pt x="9027" y="2289"/>
                    <a:pt x="8134" y="1396"/>
                  </a:cubicBezTo>
                  <a:cubicBezTo>
                    <a:pt x="7240" y="503"/>
                    <a:pt x="6029" y="1"/>
                    <a:pt x="47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3"/>
            <p:cNvSpPr/>
            <p:nvPr/>
          </p:nvSpPr>
          <p:spPr>
            <a:xfrm>
              <a:off x="8073212" y="1971950"/>
              <a:ext cx="342793" cy="330899"/>
            </a:xfrm>
            <a:custGeom>
              <a:avLst/>
              <a:gdLst/>
              <a:ahLst/>
              <a:cxnLst/>
              <a:rect l="l" t="t" r="r" b="b"/>
              <a:pathLst>
                <a:path w="8675" h="8374" extrusionOk="0">
                  <a:moveTo>
                    <a:pt x="6226" y="0"/>
                  </a:moveTo>
                  <a:lnTo>
                    <a:pt x="5941" y="2899"/>
                  </a:lnTo>
                  <a:lnTo>
                    <a:pt x="2086" y="3887"/>
                  </a:lnTo>
                  <a:lnTo>
                    <a:pt x="1" y="3016"/>
                  </a:lnTo>
                  <a:lnTo>
                    <a:pt x="1278" y="4278"/>
                  </a:lnTo>
                  <a:lnTo>
                    <a:pt x="598" y="4454"/>
                  </a:lnTo>
                  <a:lnTo>
                    <a:pt x="1612" y="5786"/>
                  </a:lnTo>
                  <a:lnTo>
                    <a:pt x="2087" y="7329"/>
                  </a:lnTo>
                  <a:lnTo>
                    <a:pt x="3055" y="8297"/>
                  </a:lnTo>
                  <a:cubicBezTo>
                    <a:pt x="3331" y="8347"/>
                    <a:pt x="3617" y="8374"/>
                    <a:pt x="3907" y="8374"/>
                  </a:cubicBezTo>
                  <a:cubicBezTo>
                    <a:pt x="6541" y="8374"/>
                    <a:pt x="8674" y="6242"/>
                    <a:pt x="8674" y="3609"/>
                  </a:cubicBezTo>
                  <a:cubicBezTo>
                    <a:pt x="8674" y="3010"/>
                    <a:pt x="8563" y="2437"/>
                    <a:pt x="8360" y="1909"/>
                  </a:cubicBezTo>
                  <a:lnTo>
                    <a:pt x="7144" y="692"/>
                  </a:lnTo>
                  <a:lnTo>
                    <a:pt x="6707" y="673"/>
                  </a:lnTo>
                  <a:lnTo>
                    <a:pt x="6226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3"/>
            <p:cNvSpPr/>
            <p:nvPr/>
          </p:nvSpPr>
          <p:spPr>
            <a:xfrm>
              <a:off x="8073330" y="2091087"/>
              <a:ext cx="82507" cy="46430"/>
            </a:xfrm>
            <a:custGeom>
              <a:avLst/>
              <a:gdLst/>
              <a:ahLst/>
              <a:cxnLst/>
              <a:rect l="l" t="t" r="r" b="b"/>
              <a:pathLst>
                <a:path w="2088" h="1175" extrusionOk="0">
                  <a:moveTo>
                    <a:pt x="1" y="0"/>
                  </a:moveTo>
                  <a:lnTo>
                    <a:pt x="1308" y="1175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3"/>
            <p:cNvSpPr/>
            <p:nvPr/>
          </p:nvSpPr>
          <p:spPr>
            <a:xfrm>
              <a:off x="8146828" y="2074886"/>
              <a:ext cx="116214" cy="101514"/>
            </a:xfrm>
            <a:custGeom>
              <a:avLst/>
              <a:gdLst/>
              <a:ahLst/>
              <a:cxnLst/>
              <a:rect l="l" t="t" r="r" b="b"/>
              <a:pathLst>
                <a:path w="2941" h="2569" extrusionOk="0">
                  <a:moveTo>
                    <a:pt x="984" y="1"/>
                  </a:moveTo>
                  <a:lnTo>
                    <a:pt x="229" y="417"/>
                  </a:lnTo>
                  <a:lnTo>
                    <a:pt x="0" y="1347"/>
                  </a:lnTo>
                  <a:lnTo>
                    <a:pt x="126" y="2569"/>
                  </a:lnTo>
                  <a:lnTo>
                    <a:pt x="2254" y="2569"/>
                  </a:lnTo>
                  <a:lnTo>
                    <a:pt x="2941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3"/>
            <p:cNvSpPr/>
            <p:nvPr/>
          </p:nvSpPr>
          <p:spPr>
            <a:xfrm>
              <a:off x="8197566" y="2074886"/>
              <a:ext cx="65476" cy="101554"/>
            </a:xfrm>
            <a:custGeom>
              <a:avLst/>
              <a:gdLst/>
              <a:ahLst/>
              <a:cxnLst/>
              <a:rect l="l" t="t" r="r" b="b"/>
              <a:pathLst>
                <a:path w="1657" h="2570" extrusionOk="0">
                  <a:moveTo>
                    <a:pt x="1" y="1"/>
                  </a:moveTo>
                  <a:lnTo>
                    <a:pt x="1" y="2570"/>
                  </a:lnTo>
                  <a:lnTo>
                    <a:pt x="970" y="2570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3"/>
            <p:cNvSpPr/>
            <p:nvPr/>
          </p:nvSpPr>
          <p:spPr>
            <a:xfrm>
              <a:off x="8219931" y="1998425"/>
              <a:ext cx="103253" cy="263051"/>
            </a:xfrm>
            <a:custGeom>
              <a:avLst/>
              <a:gdLst/>
              <a:ahLst/>
              <a:cxnLst/>
              <a:rect l="l" t="t" r="r" b="b"/>
              <a:pathLst>
                <a:path w="2613" h="6657" extrusionOk="0">
                  <a:moveTo>
                    <a:pt x="1793" y="1"/>
                  </a:moveTo>
                  <a:lnTo>
                    <a:pt x="1" y="4501"/>
                  </a:lnTo>
                  <a:lnTo>
                    <a:pt x="1433" y="6656"/>
                  </a:lnTo>
                  <a:lnTo>
                    <a:pt x="26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3"/>
            <p:cNvSpPr/>
            <p:nvPr/>
          </p:nvSpPr>
          <p:spPr>
            <a:xfrm>
              <a:off x="8290742" y="1971989"/>
              <a:ext cx="64765" cy="48169"/>
            </a:xfrm>
            <a:custGeom>
              <a:avLst/>
              <a:gdLst/>
              <a:ahLst/>
              <a:cxnLst/>
              <a:rect l="l" t="t" r="r" b="b"/>
              <a:pathLst>
                <a:path w="1639" h="1219" extrusionOk="0">
                  <a:moveTo>
                    <a:pt x="722" y="0"/>
                  </a:moveTo>
                  <a:lnTo>
                    <a:pt x="1" y="674"/>
                  </a:lnTo>
                  <a:lnTo>
                    <a:pt x="1570" y="1219"/>
                  </a:lnTo>
                  <a:lnTo>
                    <a:pt x="1639" y="692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3"/>
            <p:cNvSpPr/>
            <p:nvPr/>
          </p:nvSpPr>
          <p:spPr>
            <a:xfrm>
              <a:off x="8096763" y="2091167"/>
              <a:ext cx="58917" cy="170428"/>
            </a:xfrm>
            <a:custGeom>
              <a:avLst/>
              <a:gdLst/>
              <a:ahLst/>
              <a:cxnLst/>
              <a:rect l="l" t="t" r="r" b="b"/>
              <a:pathLst>
                <a:path w="1491" h="4313" extrusionOk="0">
                  <a:moveTo>
                    <a:pt x="1490" y="0"/>
                  </a:moveTo>
                  <a:lnTo>
                    <a:pt x="0" y="1437"/>
                  </a:lnTo>
                  <a:lnTo>
                    <a:pt x="1490" y="4312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53"/>
          <p:cNvGrpSpPr/>
          <p:nvPr/>
        </p:nvGrpSpPr>
        <p:grpSpPr>
          <a:xfrm>
            <a:off x="715124" y="2533142"/>
            <a:ext cx="376578" cy="376578"/>
            <a:chOff x="715124" y="2533142"/>
            <a:chExt cx="376578" cy="376578"/>
          </a:xfrm>
        </p:grpSpPr>
        <p:sp>
          <p:nvSpPr>
            <p:cNvPr id="867" name="Google Shape;867;p53"/>
            <p:cNvSpPr/>
            <p:nvPr/>
          </p:nvSpPr>
          <p:spPr>
            <a:xfrm>
              <a:off x="715124" y="2533142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5" y="0"/>
                  </a:moveTo>
                  <a:cubicBezTo>
                    <a:pt x="3501" y="0"/>
                    <a:pt x="2289" y="502"/>
                    <a:pt x="1396" y="1395"/>
                  </a:cubicBezTo>
                  <a:cubicBezTo>
                    <a:pt x="502" y="2289"/>
                    <a:pt x="1" y="3501"/>
                    <a:pt x="1" y="4764"/>
                  </a:cubicBezTo>
                  <a:cubicBezTo>
                    <a:pt x="1" y="6028"/>
                    <a:pt x="502" y="7240"/>
                    <a:pt x="1396" y="8133"/>
                  </a:cubicBezTo>
                  <a:cubicBezTo>
                    <a:pt x="2289" y="9027"/>
                    <a:pt x="3501" y="9529"/>
                    <a:pt x="4765" y="9529"/>
                  </a:cubicBezTo>
                  <a:cubicBezTo>
                    <a:pt x="6028" y="9529"/>
                    <a:pt x="7240" y="9027"/>
                    <a:pt x="8134" y="8133"/>
                  </a:cubicBezTo>
                  <a:cubicBezTo>
                    <a:pt x="9027" y="7240"/>
                    <a:pt x="9529" y="6028"/>
                    <a:pt x="9529" y="4764"/>
                  </a:cubicBezTo>
                  <a:cubicBezTo>
                    <a:pt x="9529" y="3501"/>
                    <a:pt x="9027" y="2289"/>
                    <a:pt x="8134" y="1395"/>
                  </a:cubicBezTo>
                  <a:cubicBezTo>
                    <a:pt x="7240" y="502"/>
                    <a:pt x="6028" y="0"/>
                    <a:pt x="4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3"/>
            <p:cNvSpPr/>
            <p:nvPr/>
          </p:nvSpPr>
          <p:spPr>
            <a:xfrm>
              <a:off x="769141" y="2581587"/>
              <a:ext cx="322561" cy="328133"/>
            </a:xfrm>
            <a:custGeom>
              <a:avLst/>
              <a:gdLst/>
              <a:ahLst/>
              <a:cxnLst/>
              <a:rect l="l" t="t" r="r" b="b"/>
              <a:pathLst>
                <a:path w="8163" h="8304" extrusionOk="0">
                  <a:moveTo>
                    <a:pt x="1699" y="0"/>
                  </a:moveTo>
                  <a:lnTo>
                    <a:pt x="0" y="5043"/>
                  </a:lnTo>
                  <a:lnTo>
                    <a:pt x="3258" y="8301"/>
                  </a:lnTo>
                  <a:cubicBezTo>
                    <a:pt x="3305" y="8302"/>
                    <a:pt x="3351" y="8303"/>
                    <a:pt x="3398" y="8303"/>
                  </a:cubicBezTo>
                  <a:cubicBezTo>
                    <a:pt x="6029" y="8303"/>
                    <a:pt x="8163" y="6170"/>
                    <a:pt x="8163" y="3539"/>
                  </a:cubicBezTo>
                  <a:cubicBezTo>
                    <a:pt x="8163" y="3370"/>
                    <a:pt x="8153" y="3206"/>
                    <a:pt x="8136" y="3040"/>
                  </a:cubicBezTo>
                  <a:lnTo>
                    <a:pt x="5096" y="0"/>
                  </a:lnTo>
                  <a:lnTo>
                    <a:pt x="4830" y="1143"/>
                  </a:lnTo>
                  <a:lnTo>
                    <a:pt x="2501" y="853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3"/>
            <p:cNvSpPr/>
            <p:nvPr/>
          </p:nvSpPr>
          <p:spPr>
            <a:xfrm>
              <a:off x="836316" y="2581627"/>
              <a:ext cx="134311" cy="287314"/>
            </a:xfrm>
            <a:custGeom>
              <a:avLst/>
              <a:gdLst/>
              <a:ahLst/>
              <a:cxnLst/>
              <a:rect l="l" t="t" r="r" b="b"/>
              <a:pathLst>
                <a:path w="3399" h="7271" extrusionOk="0">
                  <a:moveTo>
                    <a:pt x="1699" y="0"/>
                  </a:moveTo>
                  <a:lnTo>
                    <a:pt x="1" y="1356"/>
                  </a:lnTo>
                  <a:lnTo>
                    <a:pt x="1700" y="7271"/>
                  </a:lnTo>
                  <a:lnTo>
                    <a:pt x="3399" y="1356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3"/>
            <p:cNvSpPr/>
            <p:nvPr/>
          </p:nvSpPr>
          <p:spPr>
            <a:xfrm>
              <a:off x="903413" y="2581627"/>
              <a:ext cx="67175" cy="287353"/>
            </a:xfrm>
            <a:custGeom>
              <a:avLst/>
              <a:gdLst/>
              <a:ahLst/>
              <a:cxnLst/>
              <a:rect l="l" t="t" r="r" b="b"/>
              <a:pathLst>
                <a:path w="1700" h="7272" extrusionOk="0">
                  <a:moveTo>
                    <a:pt x="1" y="0"/>
                  </a:moveTo>
                  <a:lnTo>
                    <a:pt x="1" y="7272"/>
                  </a:lnTo>
                  <a:lnTo>
                    <a:pt x="1700" y="13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3"/>
            <p:cNvSpPr/>
            <p:nvPr/>
          </p:nvSpPr>
          <p:spPr>
            <a:xfrm>
              <a:off x="769220" y="2581627"/>
              <a:ext cx="134232" cy="287353"/>
            </a:xfrm>
            <a:custGeom>
              <a:avLst/>
              <a:gdLst/>
              <a:ahLst/>
              <a:cxnLst/>
              <a:rect l="l" t="t" r="r" b="b"/>
              <a:pathLst>
                <a:path w="3397" h="7272" extrusionOk="0">
                  <a:moveTo>
                    <a:pt x="1699" y="0"/>
                  </a:moveTo>
                  <a:lnTo>
                    <a:pt x="362" y="1640"/>
                  </a:lnTo>
                  <a:lnTo>
                    <a:pt x="0" y="5043"/>
                  </a:lnTo>
                  <a:lnTo>
                    <a:pt x="3397" y="7272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3"/>
            <p:cNvSpPr/>
            <p:nvPr/>
          </p:nvSpPr>
          <p:spPr>
            <a:xfrm>
              <a:off x="903413" y="2581627"/>
              <a:ext cx="134272" cy="287393"/>
            </a:xfrm>
            <a:custGeom>
              <a:avLst/>
              <a:gdLst/>
              <a:ahLst/>
              <a:cxnLst/>
              <a:rect l="l" t="t" r="r" b="b"/>
              <a:pathLst>
                <a:path w="3398" h="7273" extrusionOk="0">
                  <a:moveTo>
                    <a:pt x="1699" y="0"/>
                  </a:moveTo>
                  <a:lnTo>
                    <a:pt x="1" y="7273"/>
                  </a:lnTo>
                  <a:lnTo>
                    <a:pt x="3397" y="5044"/>
                  </a:lnTo>
                  <a:lnTo>
                    <a:pt x="3036" y="1642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" name="Google Shape;873;p53"/>
          <p:cNvGrpSpPr/>
          <p:nvPr/>
        </p:nvGrpSpPr>
        <p:grpSpPr>
          <a:xfrm>
            <a:off x="1531266" y="2533142"/>
            <a:ext cx="376617" cy="376578"/>
            <a:chOff x="1531266" y="2533142"/>
            <a:chExt cx="376617" cy="376578"/>
          </a:xfrm>
        </p:grpSpPr>
        <p:sp>
          <p:nvSpPr>
            <p:cNvPr id="874" name="Google Shape;874;p53"/>
            <p:cNvSpPr/>
            <p:nvPr/>
          </p:nvSpPr>
          <p:spPr>
            <a:xfrm>
              <a:off x="1531266" y="2533142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0"/>
                  </a:moveTo>
                  <a:cubicBezTo>
                    <a:pt x="3501" y="0"/>
                    <a:pt x="2289" y="502"/>
                    <a:pt x="1395" y="1395"/>
                  </a:cubicBezTo>
                  <a:cubicBezTo>
                    <a:pt x="502" y="2289"/>
                    <a:pt x="0" y="3501"/>
                    <a:pt x="0" y="4764"/>
                  </a:cubicBezTo>
                  <a:cubicBezTo>
                    <a:pt x="0" y="6028"/>
                    <a:pt x="502" y="7240"/>
                    <a:pt x="1395" y="8133"/>
                  </a:cubicBezTo>
                  <a:cubicBezTo>
                    <a:pt x="2289" y="9027"/>
                    <a:pt x="3501" y="9528"/>
                    <a:pt x="4764" y="9528"/>
                  </a:cubicBezTo>
                  <a:cubicBezTo>
                    <a:pt x="6028" y="9528"/>
                    <a:pt x="7240" y="9027"/>
                    <a:pt x="8133" y="8133"/>
                  </a:cubicBezTo>
                  <a:cubicBezTo>
                    <a:pt x="9027" y="7240"/>
                    <a:pt x="9528" y="6028"/>
                    <a:pt x="9528" y="4764"/>
                  </a:cubicBezTo>
                  <a:cubicBezTo>
                    <a:pt x="9528" y="3501"/>
                    <a:pt x="9027" y="2289"/>
                    <a:pt x="8133" y="1395"/>
                  </a:cubicBezTo>
                  <a:cubicBezTo>
                    <a:pt x="7240" y="502"/>
                    <a:pt x="6028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3"/>
            <p:cNvSpPr/>
            <p:nvPr/>
          </p:nvSpPr>
          <p:spPr>
            <a:xfrm>
              <a:off x="1586706" y="2585144"/>
              <a:ext cx="321178" cy="324576"/>
            </a:xfrm>
            <a:custGeom>
              <a:avLst/>
              <a:gdLst/>
              <a:ahLst/>
              <a:cxnLst/>
              <a:rect l="l" t="t" r="r" b="b"/>
              <a:pathLst>
                <a:path w="8128" h="8214" extrusionOk="0">
                  <a:moveTo>
                    <a:pt x="1289" y="0"/>
                  </a:moveTo>
                  <a:lnTo>
                    <a:pt x="1117" y="2654"/>
                  </a:lnTo>
                  <a:lnTo>
                    <a:pt x="1" y="6132"/>
                  </a:lnTo>
                  <a:lnTo>
                    <a:pt x="1830" y="7961"/>
                  </a:lnTo>
                  <a:cubicBezTo>
                    <a:pt x="2310" y="8125"/>
                    <a:pt x="2826" y="8213"/>
                    <a:pt x="3361" y="8213"/>
                  </a:cubicBezTo>
                  <a:cubicBezTo>
                    <a:pt x="5994" y="8213"/>
                    <a:pt x="8127" y="6080"/>
                    <a:pt x="8127" y="3449"/>
                  </a:cubicBezTo>
                  <a:cubicBezTo>
                    <a:pt x="8127" y="3165"/>
                    <a:pt x="8102" y="2889"/>
                    <a:pt x="8054" y="2619"/>
                  </a:cubicBezTo>
                  <a:lnTo>
                    <a:pt x="5435" y="0"/>
                  </a:lnTo>
                  <a:lnTo>
                    <a:pt x="5435" y="0"/>
                  </a:lnTo>
                  <a:lnTo>
                    <a:pt x="5646" y="1862"/>
                  </a:lnTo>
                  <a:lnTo>
                    <a:pt x="5646" y="1862"/>
                  </a:lnTo>
                  <a:lnTo>
                    <a:pt x="3014" y="1691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3"/>
            <p:cNvSpPr/>
            <p:nvPr/>
          </p:nvSpPr>
          <p:spPr>
            <a:xfrm>
              <a:off x="1596032" y="2585144"/>
              <a:ext cx="41925" cy="73616"/>
            </a:xfrm>
            <a:custGeom>
              <a:avLst/>
              <a:gdLst/>
              <a:ahLst/>
              <a:cxnLst/>
              <a:rect l="l" t="t" r="r" b="b"/>
              <a:pathLst>
                <a:path w="1061" h="1863" extrusionOk="0">
                  <a:moveTo>
                    <a:pt x="1061" y="0"/>
                  </a:moveTo>
                  <a:lnTo>
                    <a:pt x="0" y="1629"/>
                  </a:lnTo>
                  <a:lnTo>
                    <a:pt x="1061" y="1862"/>
                  </a:lnTo>
                  <a:lnTo>
                    <a:pt x="106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3"/>
            <p:cNvSpPr/>
            <p:nvPr/>
          </p:nvSpPr>
          <p:spPr>
            <a:xfrm>
              <a:off x="1586429" y="2715583"/>
              <a:ext cx="50935" cy="111906"/>
            </a:xfrm>
            <a:custGeom>
              <a:avLst/>
              <a:gdLst/>
              <a:ahLst/>
              <a:cxnLst/>
              <a:rect l="l" t="t" r="r" b="b"/>
              <a:pathLst>
                <a:path w="1289" h="2832" extrusionOk="0">
                  <a:moveTo>
                    <a:pt x="0" y="0"/>
                  </a:moveTo>
                  <a:lnTo>
                    <a:pt x="0" y="2832"/>
                  </a:lnTo>
                  <a:lnTo>
                    <a:pt x="1289" y="9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3"/>
            <p:cNvSpPr/>
            <p:nvPr/>
          </p:nvSpPr>
          <p:spPr>
            <a:xfrm>
              <a:off x="1801747" y="2715583"/>
              <a:ext cx="50974" cy="111906"/>
            </a:xfrm>
            <a:custGeom>
              <a:avLst/>
              <a:gdLst/>
              <a:ahLst/>
              <a:cxnLst/>
              <a:rect l="l" t="t" r="r" b="b"/>
              <a:pathLst>
                <a:path w="1290" h="2832" extrusionOk="0">
                  <a:moveTo>
                    <a:pt x="1289" y="0"/>
                  </a:moveTo>
                  <a:lnTo>
                    <a:pt x="1" y="995"/>
                  </a:lnTo>
                  <a:lnTo>
                    <a:pt x="1289" y="2832"/>
                  </a:lnTo>
                  <a:lnTo>
                    <a:pt x="12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3"/>
            <p:cNvSpPr/>
            <p:nvPr/>
          </p:nvSpPr>
          <p:spPr>
            <a:xfrm>
              <a:off x="1801233" y="2585144"/>
              <a:ext cx="41886" cy="73616"/>
            </a:xfrm>
            <a:custGeom>
              <a:avLst/>
              <a:gdLst/>
              <a:ahLst/>
              <a:cxnLst/>
              <a:rect l="l" t="t" r="r" b="b"/>
              <a:pathLst>
                <a:path w="1060" h="1863" extrusionOk="0">
                  <a:moveTo>
                    <a:pt x="0" y="0"/>
                  </a:moveTo>
                  <a:lnTo>
                    <a:pt x="0" y="1862"/>
                  </a:lnTo>
                  <a:lnTo>
                    <a:pt x="1059" y="1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3"/>
            <p:cNvSpPr/>
            <p:nvPr/>
          </p:nvSpPr>
          <p:spPr>
            <a:xfrm>
              <a:off x="1595755" y="2649434"/>
              <a:ext cx="67017" cy="47695"/>
            </a:xfrm>
            <a:custGeom>
              <a:avLst/>
              <a:gdLst/>
              <a:ahLst/>
              <a:cxnLst/>
              <a:rect l="l" t="t" r="r" b="b"/>
              <a:pathLst>
                <a:path w="1696" h="1207" extrusionOk="0">
                  <a:moveTo>
                    <a:pt x="1" y="1"/>
                  </a:moveTo>
                  <a:lnTo>
                    <a:pt x="680" y="1207"/>
                  </a:lnTo>
                  <a:lnTo>
                    <a:pt x="1696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3"/>
            <p:cNvSpPr/>
            <p:nvPr/>
          </p:nvSpPr>
          <p:spPr>
            <a:xfrm>
              <a:off x="1776378" y="2649434"/>
              <a:ext cx="67017" cy="47695"/>
            </a:xfrm>
            <a:custGeom>
              <a:avLst/>
              <a:gdLst/>
              <a:ahLst/>
              <a:cxnLst/>
              <a:rect l="l" t="t" r="r" b="b"/>
              <a:pathLst>
                <a:path w="1696" h="1207" extrusionOk="0">
                  <a:moveTo>
                    <a:pt x="1" y="1"/>
                  </a:moveTo>
                  <a:lnTo>
                    <a:pt x="1017" y="1207"/>
                  </a:lnTo>
                  <a:lnTo>
                    <a:pt x="1696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3"/>
            <p:cNvSpPr/>
            <p:nvPr/>
          </p:nvSpPr>
          <p:spPr>
            <a:xfrm>
              <a:off x="1586746" y="2649434"/>
              <a:ext cx="265699" cy="140515"/>
            </a:xfrm>
            <a:custGeom>
              <a:avLst/>
              <a:gdLst/>
              <a:ahLst/>
              <a:cxnLst/>
              <a:rect l="l" t="t" r="r" b="b"/>
              <a:pathLst>
                <a:path w="6724" h="3556" extrusionOk="0">
                  <a:moveTo>
                    <a:pt x="1924" y="1"/>
                  </a:moveTo>
                  <a:lnTo>
                    <a:pt x="1" y="1671"/>
                  </a:lnTo>
                  <a:lnTo>
                    <a:pt x="1808" y="3555"/>
                  </a:lnTo>
                  <a:lnTo>
                    <a:pt x="4917" y="3555"/>
                  </a:lnTo>
                  <a:lnTo>
                    <a:pt x="6724" y="1671"/>
                  </a:lnTo>
                  <a:lnTo>
                    <a:pt x="4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3"/>
            <p:cNvSpPr/>
            <p:nvPr/>
          </p:nvSpPr>
          <p:spPr>
            <a:xfrm>
              <a:off x="1719635" y="2649395"/>
              <a:ext cx="132770" cy="140515"/>
            </a:xfrm>
            <a:custGeom>
              <a:avLst/>
              <a:gdLst/>
              <a:ahLst/>
              <a:cxnLst/>
              <a:rect l="l" t="t" r="r" b="b"/>
              <a:pathLst>
                <a:path w="3360" h="3556" extrusionOk="0">
                  <a:moveTo>
                    <a:pt x="0" y="1"/>
                  </a:moveTo>
                  <a:lnTo>
                    <a:pt x="0" y="3555"/>
                  </a:lnTo>
                  <a:lnTo>
                    <a:pt x="1554" y="3555"/>
                  </a:lnTo>
                  <a:lnTo>
                    <a:pt x="3360" y="1672"/>
                  </a:lnTo>
                  <a:lnTo>
                    <a:pt x="1438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3"/>
            <p:cNvSpPr/>
            <p:nvPr/>
          </p:nvSpPr>
          <p:spPr>
            <a:xfrm>
              <a:off x="1586667" y="2649474"/>
              <a:ext cx="132928" cy="140515"/>
            </a:xfrm>
            <a:custGeom>
              <a:avLst/>
              <a:gdLst/>
              <a:ahLst/>
              <a:cxnLst/>
              <a:rect l="l" t="t" r="r" b="b"/>
              <a:pathLst>
                <a:path w="3364" h="3556" extrusionOk="0">
                  <a:moveTo>
                    <a:pt x="1926" y="1"/>
                  </a:moveTo>
                  <a:lnTo>
                    <a:pt x="1" y="1672"/>
                  </a:lnTo>
                  <a:lnTo>
                    <a:pt x="1809" y="3555"/>
                  </a:lnTo>
                  <a:lnTo>
                    <a:pt x="3363" y="1764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3"/>
            <p:cNvSpPr/>
            <p:nvPr/>
          </p:nvSpPr>
          <p:spPr>
            <a:xfrm>
              <a:off x="1719555" y="2649474"/>
              <a:ext cx="132889" cy="140515"/>
            </a:xfrm>
            <a:custGeom>
              <a:avLst/>
              <a:gdLst/>
              <a:ahLst/>
              <a:cxnLst/>
              <a:rect l="l" t="t" r="r" b="b"/>
              <a:pathLst>
                <a:path w="3363" h="3556" extrusionOk="0">
                  <a:moveTo>
                    <a:pt x="1439" y="1"/>
                  </a:moveTo>
                  <a:lnTo>
                    <a:pt x="0" y="1764"/>
                  </a:lnTo>
                  <a:lnTo>
                    <a:pt x="1556" y="3555"/>
                  </a:lnTo>
                  <a:lnTo>
                    <a:pt x="3363" y="1672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53"/>
          <p:cNvGrpSpPr/>
          <p:nvPr/>
        </p:nvGrpSpPr>
        <p:grpSpPr>
          <a:xfrm>
            <a:off x="2347330" y="2533181"/>
            <a:ext cx="376657" cy="376538"/>
            <a:chOff x="2347330" y="2533181"/>
            <a:chExt cx="376657" cy="376538"/>
          </a:xfrm>
        </p:grpSpPr>
        <p:sp>
          <p:nvSpPr>
            <p:cNvPr id="887" name="Google Shape;887;p53"/>
            <p:cNvSpPr/>
            <p:nvPr/>
          </p:nvSpPr>
          <p:spPr>
            <a:xfrm>
              <a:off x="2347330" y="2533181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5" y="0"/>
                  </a:moveTo>
                  <a:cubicBezTo>
                    <a:pt x="3502" y="0"/>
                    <a:pt x="2290" y="502"/>
                    <a:pt x="1397" y="1395"/>
                  </a:cubicBezTo>
                  <a:cubicBezTo>
                    <a:pt x="504" y="2289"/>
                    <a:pt x="1" y="3500"/>
                    <a:pt x="1" y="4764"/>
                  </a:cubicBezTo>
                  <a:cubicBezTo>
                    <a:pt x="1" y="6027"/>
                    <a:pt x="504" y="7240"/>
                    <a:pt x="1397" y="8133"/>
                  </a:cubicBezTo>
                  <a:cubicBezTo>
                    <a:pt x="2290" y="9027"/>
                    <a:pt x="3502" y="9528"/>
                    <a:pt x="4765" y="9528"/>
                  </a:cubicBezTo>
                  <a:cubicBezTo>
                    <a:pt x="6029" y="9528"/>
                    <a:pt x="7240" y="9027"/>
                    <a:pt x="8134" y="8133"/>
                  </a:cubicBezTo>
                  <a:cubicBezTo>
                    <a:pt x="9027" y="7240"/>
                    <a:pt x="9530" y="6027"/>
                    <a:pt x="9530" y="4764"/>
                  </a:cubicBezTo>
                  <a:cubicBezTo>
                    <a:pt x="9530" y="3500"/>
                    <a:pt x="9027" y="2289"/>
                    <a:pt x="8134" y="1395"/>
                  </a:cubicBezTo>
                  <a:cubicBezTo>
                    <a:pt x="7240" y="502"/>
                    <a:pt x="6029" y="0"/>
                    <a:pt x="47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3"/>
            <p:cNvSpPr/>
            <p:nvPr/>
          </p:nvSpPr>
          <p:spPr>
            <a:xfrm>
              <a:off x="2453033" y="2576648"/>
              <a:ext cx="270954" cy="333072"/>
            </a:xfrm>
            <a:custGeom>
              <a:avLst/>
              <a:gdLst/>
              <a:ahLst/>
              <a:cxnLst/>
              <a:rect l="l" t="t" r="r" b="b"/>
              <a:pathLst>
                <a:path w="6857" h="8429" extrusionOk="0">
                  <a:moveTo>
                    <a:pt x="3072" y="1"/>
                  </a:moveTo>
                  <a:lnTo>
                    <a:pt x="1" y="7159"/>
                  </a:lnTo>
                  <a:lnTo>
                    <a:pt x="1184" y="8342"/>
                  </a:lnTo>
                  <a:cubicBezTo>
                    <a:pt x="1477" y="8398"/>
                    <a:pt x="1781" y="8428"/>
                    <a:pt x="2093" y="8428"/>
                  </a:cubicBezTo>
                  <a:cubicBezTo>
                    <a:pt x="4724" y="8428"/>
                    <a:pt x="6857" y="6295"/>
                    <a:pt x="6857" y="3664"/>
                  </a:cubicBezTo>
                  <a:cubicBezTo>
                    <a:pt x="6857" y="3396"/>
                    <a:pt x="6835" y="3133"/>
                    <a:pt x="6792" y="2878"/>
                  </a:cubicBezTo>
                  <a:lnTo>
                    <a:pt x="4408" y="493"/>
                  </a:lnTo>
                  <a:lnTo>
                    <a:pt x="3429" y="359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3"/>
            <p:cNvSpPr/>
            <p:nvPr/>
          </p:nvSpPr>
          <p:spPr>
            <a:xfrm>
              <a:off x="2549726" y="2827410"/>
              <a:ext cx="68479" cy="32402"/>
            </a:xfrm>
            <a:custGeom>
              <a:avLst/>
              <a:gdLst/>
              <a:ahLst/>
              <a:cxnLst/>
              <a:rect l="l" t="t" r="r" b="b"/>
              <a:pathLst>
                <a:path w="1733" h="820" extrusionOk="0">
                  <a:moveTo>
                    <a:pt x="849" y="1"/>
                  </a:moveTo>
                  <a:lnTo>
                    <a:pt x="1" y="819"/>
                  </a:lnTo>
                  <a:lnTo>
                    <a:pt x="1733" y="819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3"/>
            <p:cNvSpPr/>
            <p:nvPr/>
          </p:nvSpPr>
          <p:spPr>
            <a:xfrm>
              <a:off x="2453349" y="2621655"/>
              <a:ext cx="150947" cy="238157"/>
            </a:xfrm>
            <a:custGeom>
              <a:avLst/>
              <a:gdLst/>
              <a:ahLst/>
              <a:cxnLst/>
              <a:rect l="l" t="t" r="r" b="b"/>
              <a:pathLst>
                <a:path w="3820" h="6027" extrusionOk="0">
                  <a:moveTo>
                    <a:pt x="2360" y="0"/>
                  </a:moveTo>
                  <a:lnTo>
                    <a:pt x="0" y="1337"/>
                  </a:lnTo>
                  <a:lnTo>
                    <a:pt x="0" y="6026"/>
                  </a:lnTo>
                  <a:lnTo>
                    <a:pt x="2448" y="6026"/>
                  </a:lnTo>
                  <a:lnTo>
                    <a:pt x="3819" y="1883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3"/>
            <p:cNvSpPr/>
            <p:nvPr/>
          </p:nvSpPr>
          <p:spPr>
            <a:xfrm>
              <a:off x="2549687" y="2625844"/>
              <a:ext cx="54175" cy="233692"/>
            </a:xfrm>
            <a:custGeom>
              <a:avLst/>
              <a:gdLst/>
              <a:ahLst/>
              <a:cxnLst/>
              <a:rect l="l" t="t" r="r" b="b"/>
              <a:pathLst>
                <a:path w="1371" h="5914" extrusionOk="0">
                  <a:moveTo>
                    <a:pt x="1" y="1"/>
                  </a:moveTo>
                  <a:lnTo>
                    <a:pt x="1" y="5914"/>
                  </a:lnTo>
                  <a:lnTo>
                    <a:pt x="1370" y="1771"/>
                  </a:lnTo>
                  <a:lnTo>
                    <a:pt x="66" y="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3"/>
            <p:cNvSpPr/>
            <p:nvPr/>
          </p:nvSpPr>
          <p:spPr>
            <a:xfrm>
              <a:off x="2453349" y="2635723"/>
              <a:ext cx="68440" cy="223299"/>
            </a:xfrm>
            <a:custGeom>
              <a:avLst/>
              <a:gdLst/>
              <a:ahLst/>
              <a:cxnLst/>
              <a:rect l="l" t="t" r="r" b="b"/>
              <a:pathLst>
                <a:path w="1732" h="5651" extrusionOk="0">
                  <a:moveTo>
                    <a:pt x="1092" y="0"/>
                  </a:moveTo>
                  <a:lnTo>
                    <a:pt x="0" y="983"/>
                  </a:lnTo>
                  <a:lnTo>
                    <a:pt x="0" y="5650"/>
                  </a:lnTo>
                  <a:lnTo>
                    <a:pt x="1731" y="4514"/>
                  </a:lnTo>
                  <a:lnTo>
                    <a:pt x="1731" y="1341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3"/>
            <p:cNvSpPr/>
            <p:nvPr/>
          </p:nvSpPr>
          <p:spPr>
            <a:xfrm>
              <a:off x="2577070" y="2586092"/>
              <a:ext cx="50145" cy="26001"/>
            </a:xfrm>
            <a:custGeom>
              <a:avLst/>
              <a:gdLst/>
              <a:ahLst/>
              <a:cxnLst/>
              <a:rect l="l" t="t" r="r" b="b"/>
              <a:pathLst>
                <a:path w="1269" h="658" extrusionOk="0">
                  <a:moveTo>
                    <a:pt x="1" y="0"/>
                  </a:moveTo>
                  <a:lnTo>
                    <a:pt x="340" y="657"/>
                  </a:lnTo>
                  <a:lnTo>
                    <a:pt x="1269" y="2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3"/>
            <p:cNvSpPr/>
            <p:nvPr/>
          </p:nvSpPr>
          <p:spPr>
            <a:xfrm>
              <a:off x="2453033" y="2564596"/>
              <a:ext cx="137473" cy="109694"/>
            </a:xfrm>
            <a:custGeom>
              <a:avLst/>
              <a:gdLst/>
              <a:ahLst/>
              <a:cxnLst/>
              <a:rect l="l" t="t" r="r" b="b"/>
              <a:pathLst>
                <a:path w="3479" h="2776" extrusionOk="0">
                  <a:moveTo>
                    <a:pt x="1329" y="1"/>
                  </a:moveTo>
                  <a:lnTo>
                    <a:pt x="1" y="2776"/>
                  </a:lnTo>
                  <a:lnTo>
                    <a:pt x="3479" y="1201"/>
                  </a:lnTo>
                  <a:lnTo>
                    <a:pt x="3071" y="306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3"/>
            <p:cNvSpPr/>
            <p:nvPr/>
          </p:nvSpPr>
          <p:spPr>
            <a:xfrm>
              <a:off x="2549687" y="2572420"/>
              <a:ext cx="40740" cy="58127"/>
            </a:xfrm>
            <a:custGeom>
              <a:avLst/>
              <a:gdLst/>
              <a:ahLst/>
              <a:cxnLst/>
              <a:rect l="l" t="t" r="r" b="b"/>
              <a:pathLst>
                <a:path w="1031" h="1471" extrusionOk="0">
                  <a:moveTo>
                    <a:pt x="1" y="0"/>
                  </a:moveTo>
                  <a:lnTo>
                    <a:pt x="1" y="1470"/>
                  </a:lnTo>
                  <a:lnTo>
                    <a:pt x="66" y="1440"/>
                  </a:lnTo>
                  <a:lnTo>
                    <a:pt x="1030" y="1003"/>
                  </a:lnTo>
                  <a:lnTo>
                    <a:pt x="625" y="1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3"/>
            <p:cNvSpPr/>
            <p:nvPr/>
          </p:nvSpPr>
          <p:spPr>
            <a:xfrm>
              <a:off x="2521947" y="2695786"/>
              <a:ext cx="82231" cy="163750"/>
            </a:xfrm>
            <a:custGeom>
              <a:avLst/>
              <a:gdLst/>
              <a:ahLst/>
              <a:cxnLst/>
              <a:rect l="l" t="t" r="r" b="b"/>
              <a:pathLst>
                <a:path w="2081" h="4144" extrusionOk="0">
                  <a:moveTo>
                    <a:pt x="2080" y="1"/>
                  </a:moveTo>
                  <a:lnTo>
                    <a:pt x="0" y="3001"/>
                  </a:lnTo>
                  <a:lnTo>
                    <a:pt x="709" y="4144"/>
                  </a:lnTo>
                  <a:lnTo>
                    <a:pt x="2081" y="3185"/>
                  </a:lnTo>
                  <a:lnTo>
                    <a:pt x="20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3"/>
            <p:cNvSpPr/>
            <p:nvPr/>
          </p:nvSpPr>
          <p:spPr>
            <a:xfrm>
              <a:off x="2549687" y="2695430"/>
              <a:ext cx="54452" cy="164461"/>
            </a:xfrm>
            <a:custGeom>
              <a:avLst/>
              <a:gdLst/>
              <a:ahLst/>
              <a:cxnLst/>
              <a:rect l="l" t="t" r="r" b="b"/>
              <a:pathLst>
                <a:path w="1378" h="4162" extrusionOk="0">
                  <a:moveTo>
                    <a:pt x="1378" y="0"/>
                  </a:moveTo>
                  <a:lnTo>
                    <a:pt x="1" y="1988"/>
                  </a:lnTo>
                  <a:lnTo>
                    <a:pt x="1" y="4161"/>
                  </a:lnTo>
                  <a:lnTo>
                    <a:pt x="1378" y="3199"/>
                  </a:lnTo>
                  <a:lnTo>
                    <a:pt x="1378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3"/>
            <p:cNvSpPr/>
            <p:nvPr/>
          </p:nvSpPr>
          <p:spPr>
            <a:xfrm>
              <a:off x="2453033" y="2688475"/>
              <a:ext cx="68756" cy="126013"/>
            </a:xfrm>
            <a:custGeom>
              <a:avLst/>
              <a:gdLst/>
              <a:ahLst/>
              <a:cxnLst/>
              <a:rect l="l" t="t" r="r" b="b"/>
              <a:pathLst>
                <a:path w="1740" h="3189" extrusionOk="0">
                  <a:moveTo>
                    <a:pt x="1739" y="0"/>
                  </a:moveTo>
                  <a:lnTo>
                    <a:pt x="1" y="907"/>
                  </a:lnTo>
                  <a:lnTo>
                    <a:pt x="1739" y="3188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" name="Google Shape;899;p53"/>
          <p:cNvGrpSpPr/>
          <p:nvPr/>
        </p:nvGrpSpPr>
        <p:grpSpPr>
          <a:xfrm>
            <a:off x="3153041" y="2533142"/>
            <a:ext cx="376617" cy="376578"/>
            <a:chOff x="3153041" y="2533142"/>
            <a:chExt cx="376617" cy="376578"/>
          </a:xfrm>
        </p:grpSpPr>
        <p:sp>
          <p:nvSpPr>
            <p:cNvPr id="900" name="Google Shape;900;p53"/>
            <p:cNvSpPr/>
            <p:nvPr/>
          </p:nvSpPr>
          <p:spPr>
            <a:xfrm>
              <a:off x="3153041" y="2533142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4" y="0"/>
                  </a:moveTo>
                  <a:cubicBezTo>
                    <a:pt x="3501" y="0"/>
                    <a:pt x="2290" y="502"/>
                    <a:pt x="1397" y="1395"/>
                  </a:cubicBezTo>
                  <a:cubicBezTo>
                    <a:pt x="503" y="2289"/>
                    <a:pt x="0" y="3501"/>
                    <a:pt x="0" y="4764"/>
                  </a:cubicBezTo>
                  <a:cubicBezTo>
                    <a:pt x="0" y="6028"/>
                    <a:pt x="503" y="7240"/>
                    <a:pt x="1397" y="8133"/>
                  </a:cubicBezTo>
                  <a:cubicBezTo>
                    <a:pt x="2290" y="9027"/>
                    <a:pt x="3501" y="9528"/>
                    <a:pt x="4764" y="9528"/>
                  </a:cubicBezTo>
                  <a:cubicBezTo>
                    <a:pt x="6028" y="9528"/>
                    <a:pt x="7240" y="9027"/>
                    <a:pt x="8133" y="8133"/>
                  </a:cubicBezTo>
                  <a:cubicBezTo>
                    <a:pt x="9027" y="7240"/>
                    <a:pt x="9529" y="6028"/>
                    <a:pt x="9529" y="4764"/>
                  </a:cubicBezTo>
                  <a:cubicBezTo>
                    <a:pt x="9529" y="3501"/>
                    <a:pt x="9027" y="2289"/>
                    <a:pt x="8133" y="1395"/>
                  </a:cubicBezTo>
                  <a:cubicBezTo>
                    <a:pt x="7240" y="502"/>
                    <a:pt x="6028" y="0"/>
                    <a:pt x="4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3"/>
            <p:cNvSpPr/>
            <p:nvPr/>
          </p:nvSpPr>
          <p:spPr>
            <a:xfrm>
              <a:off x="3187854" y="2567915"/>
              <a:ext cx="341805" cy="341805"/>
            </a:xfrm>
            <a:custGeom>
              <a:avLst/>
              <a:gdLst/>
              <a:ahLst/>
              <a:cxnLst/>
              <a:rect l="l" t="t" r="r" b="b"/>
              <a:pathLst>
                <a:path w="8650" h="8650" extrusionOk="0">
                  <a:moveTo>
                    <a:pt x="5821" y="0"/>
                  </a:moveTo>
                  <a:lnTo>
                    <a:pt x="4164" y="2482"/>
                  </a:lnTo>
                  <a:lnTo>
                    <a:pt x="0" y="1948"/>
                  </a:lnTo>
                  <a:lnTo>
                    <a:pt x="0" y="1948"/>
                  </a:lnTo>
                  <a:lnTo>
                    <a:pt x="2538" y="4486"/>
                  </a:lnTo>
                  <a:lnTo>
                    <a:pt x="1949" y="7769"/>
                  </a:lnTo>
                  <a:lnTo>
                    <a:pt x="2673" y="8494"/>
                  </a:lnTo>
                  <a:cubicBezTo>
                    <a:pt x="3061" y="8595"/>
                    <a:pt x="3465" y="8649"/>
                    <a:pt x="3885" y="8649"/>
                  </a:cubicBezTo>
                  <a:cubicBezTo>
                    <a:pt x="6516" y="8649"/>
                    <a:pt x="8649" y="6516"/>
                    <a:pt x="8649" y="3885"/>
                  </a:cubicBezTo>
                  <a:cubicBezTo>
                    <a:pt x="8649" y="3467"/>
                    <a:pt x="8596" y="3061"/>
                    <a:pt x="8494" y="2673"/>
                  </a:cubicBezTo>
                  <a:lnTo>
                    <a:pt x="582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3"/>
            <p:cNvSpPr/>
            <p:nvPr/>
          </p:nvSpPr>
          <p:spPr>
            <a:xfrm>
              <a:off x="3187933" y="2645009"/>
              <a:ext cx="153516" cy="86419"/>
            </a:xfrm>
            <a:custGeom>
              <a:avLst/>
              <a:gdLst/>
              <a:ahLst/>
              <a:cxnLst/>
              <a:rect l="l" t="t" r="r" b="b"/>
              <a:pathLst>
                <a:path w="3885" h="2187" extrusionOk="0">
                  <a:moveTo>
                    <a:pt x="0" y="1"/>
                  </a:moveTo>
                  <a:lnTo>
                    <a:pt x="1949" y="1936"/>
                  </a:lnTo>
                  <a:lnTo>
                    <a:pt x="3885" y="2187"/>
                  </a:lnTo>
                  <a:lnTo>
                    <a:pt x="3885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3"/>
            <p:cNvSpPr/>
            <p:nvPr/>
          </p:nvSpPr>
          <p:spPr>
            <a:xfrm>
              <a:off x="3264908" y="2721470"/>
              <a:ext cx="76501" cy="153555"/>
            </a:xfrm>
            <a:custGeom>
              <a:avLst/>
              <a:gdLst/>
              <a:ahLst/>
              <a:cxnLst/>
              <a:rect l="l" t="t" r="r" b="b"/>
              <a:pathLst>
                <a:path w="1936" h="3886" extrusionOk="0">
                  <a:moveTo>
                    <a:pt x="1" y="0"/>
                  </a:moveTo>
                  <a:lnTo>
                    <a:pt x="1" y="3886"/>
                  </a:lnTo>
                  <a:lnTo>
                    <a:pt x="1935" y="1937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3"/>
            <p:cNvSpPr/>
            <p:nvPr/>
          </p:nvSpPr>
          <p:spPr>
            <a:xfrm>
              <a:off x="3341330" y="2714318"/>
              <a:ext cx="153555" cy="83732"/>
            </a:xfrm>
            <a:custGeom>
              <a:avLst/>
              <a:gdLst/>
              <a:ahLst/>
              <a:cxnLst/>
              <a:rect l="l" t="t" r="r" b="b"/>
              <a:pathLst>
                <a:path w="3886" h="2119" extrusionOk="0">
                  <a:moveTo>
                    <a:pt x="0" y="1"/>
                  </a:moveTo>
                  <a:lnTo>
                    <a:pt x="0" y="2118"/>
                  </a:lnTo>
                  <a:lnTo>
                    <a:pt x="3886" y="2118"/>
                  </a:lnTo>
                  <a:lnTo>
                    <a:pt x="1937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3"/>
            <p:cNvSpPr/>
            <p:nvPr/>
          </p:nvSpPr>
          <p:spPr>
            <a:xfrm>
              <a:off x="3341370" y="2568034"/>
              <a:ext cx="76541" cy="153516"/>
            </a:xfrm>
            <a:custGeom>
              <a:avLst/>
              <a:gdLst/>
              <a:ahLst/>
              <a:cxnLst/>
              <a:rect l="l" t="t" r="r" b="b"/>
              <a:pathLst>
                <a:path w="1937" h="3885" extrusionOk="0">
                  <a:moveTo>
                    <a:pt x="1936" y="0"/>
                  </a:moveTo>
                  <a:lnTo>
                    <a:pt x="0" y="1949"/>
                  </a:lnTo>
                  <a:lnTo>
                    <a:pt x="0" y="3884"/>
                  </a:lnTo>
                  <a:lnTo>
                    <a:pt x="1936" y="3884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3"/>
            <p:cNvSpPr/>
            <p:nvPr/>
          </p:nvSpPr>
          <p:spPr>
            <a:xfrm>
              <a:off x="3188170" y="2645009"/>
              <a:ext cx="76778" cy="76541"/>
            </a:xfrm>
            <a:custGeom>
              <a:avLst/>
              <a:gdLst/>
              <a:ahLst/>
              <a:cxnLst/>
              <a:rect l="l" t="t" r="r" b="b"/>
              <a:pathLst>
                <a:path w="1943" h="1937" extrusionOk="0">
                  <a:moveTo>
                    <a:pt x="1" y="1"/>
                  </a:moveTo>
                  <a:lnTo>
                    <a:pt x="1943" y="1936"/>
                  </a:lnTo>
                  <a:lnTo>
                    <a:pt x="194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3"/>
            <p:cNvSpPr/>
            <p:nvPr/>
          </p:nvSpPr>
          <p:spPr>
            <a:xfrm>
              <a:off x="3264908" y="2798011"/>
              <a:ext cx="76541" cy="76778"/>
            </a:xfrm>
            <a:custGeom>
              <a:avLst/>
              <a:gdLst/>
              <a:ahLst/>
              <a:cxnLst/>
              <a:rect l="l" t="t" r="r" b="b"/>
              <a:pathLst>
                <a:path w="1937" h="1943" extrusionOk="0">
                  <a:moveTo>
                    <a:pt x="1" y="0"/>
                  </a:moveTo>
                  <a:lnTo>
                    <a:pt x="1" y="1942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3"/>
            <p:cNvSpPr/>
            <p:nvPr/>
          </p:nvSpPr>
          <p:spPr>
            <a:xfrm>
              <a:off x="3417871" y="2721470"/>
              <a:ext cx="76738" cy="76580"/>
            </a:xfrm>
            <a:custGeom>
              <a:avLst/>
              <a:gdLst/>
              <a:ahLst/>
              <a:cxnLst/>
              <a:rect l="l" t="t" r="r" b="b"/>
              <a:pathLst>
                <a:path w="1942" h="1938" extrusionOk="0">
                  <a:moveTo>
                    <a:pt x="0" y="0"/>
                  </a:moveTo>
                  <a:lnTo>
                    <a:pt x="0" y="1937"/>
                  </a:lnTo>
                  <a:lnTo>
                    <a:pt x="1941" y="19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3"/>
            <p:cNvSpPr/>
            <p:nvPr/>
          </p:nvSpPr>
          <p:spPr>
            <a:xfrm>
              <a:off x="3341330" y="2568271"/>
              <a:ext cx="76580" cy="76778"/>
            </a:xfrm>
            <a:custGeom>
              <a:avLst/>
              <a:gdLst/>
              <a:ahLst/>
              <a:cxnLst/>
              <a:rect l="l" t="t" r="r" b="b"/>
              <a:pathLst>
                <a:path w="1938" h="1943" extrusionOk="0">
                  <a:moveTo>
                    <a:pt x="1937" y="1"/>
                  </a:moveTo>
                  <a:lnTo>
                    <a:pt x="0" y="1943"/>
                  </a:lnTo>
                  <a:lnTo>
                    <a:pt x="1937" y="1943"/>
                  </a:lnTo>
                  <a:lnTo>
                    <a:pt x="19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" name="Google Shape;910;p53"/>
          <p:cNvGrpSpPr/>
          <p:nvPr/>
        </p:nvGrpSpPr>
        <p:grpSpPr>
          <a:xfrm>
            <a:off x="3965904" y="2533181"/>
            <a:ext cx="376578" cy="376538"/>
            <a:chOff x="3965904" y="2533181"/>
            <a:chExt cx="376578" cy="376538"/>
          </a:xfrm>
        </p:grpSpPr>
        <p:sp>
          <p:nvSpPr>
            <p:cNvPr id="911" name="Google Shape;911;p53"/>
            <p:cNvSpPr/>
            <p:nvPr/>
          </p:nvSpPr>
          <p:spPr>
            <a:xfrm>
              <a:off x="3965904" y="2533181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5" y="0"/>
                  </a:moveTo>
                  <a:cubicBezTo>
                    <a:pt x="3502" y="0"/>
                    <a:pt x="2289" y="502"/>
                    <a:pt x="1396" y="1395"/>
                  </a:cubicBezTo>
                  <a:cubicBezTo>
                    <a:pt x="502" y="2289"/>
                    <a:pt x="1" y="3500"/>
                    <a:pt x="1" y="4764"/>
                  </a:cubicBezTo>
                  <a:cubicBezTo>
                    <a:pt x="1" y="6027"/>
                    <a:pt x="502" y="7240"/>
                    <a:pt x="1396" y="8133"/>
                  </a:cubicBezTo>
                  <a:cubicBezTo>
                    <a:pt x="2289" y="9027"/>
                    <a:pt x="3502" y="9528"/>
                    <a:pt x="4765" y="9528"/>
                  </a:cubicBezTo>
                  <a:cubicBezTo>
                    <a:pt x="6029" y="9528"/>
                    <a:pt x="7240" y="9027"/>
                    <a:pt x="8133" y="8133"/>
                  </a:cubicBezTo>
                  <a:cubicBezTo>
                    <a:pt x="9027" y="7240"/>
                    <a:pt x="9530" y="6027"/>
                    <a:pt x="9530" y="4764"/>
                  </a:cubicBezTo>
                  <a:cubicBezTo>
                    <a:pt x="9530" y="3500"/>
                    <a:pt x="9027" y="2289"/>
                    <a:pt x="8133" y="1395"/>
                  </a:cubicBezTo>
                  <a:cubicBezTo>
                    <a:pt x="7240" y="502"/>
                    <a:pt x="6029" y="0"/>
                    <a:pt x="4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3"/>
            <p:cNvSpPr/>
            <p:nvPr/>
          </p:nvSpPr>
          <p:spPr>
            <a:xfrm>
              <a:off x="4000756" y="2567955"/>
              <a:ext cx="339078" cy="339039"/>
            </a:xfrm>
            <a:custGeom>
              <a:avLst/>
              <a:gdLst/>
              <a:ahLst/>
              <a:cxnLst/>
              <a:rect l="l" t="t" r="r" b="b"/>
              <a:pathLst>
                <a:path w="8581" h="8580" extrusionOk="0">
                  <a:moveTo>
                    <a:pt x="3885" y="0"/>
                  </a:moveTo>
                  <a:lnTo>
                    <a:pt x="2743" y="2440"/>
                  </a:lnTo>
                  <a:lnTo>
                    <a:pt x="0" y="3884"/>
                  </a:lnTo>
                  <a:lnTo>
                    <a:pt x="4697" y="8580"/>
                  </a:lnTo>
                  <a:cubicBezTo>
                    <a:pt x="6678" y="8240"/>
                    <a:pt x="8241" y="6676"/>
                    <a:pt x="8580" y="4696"/>
                  </a:cubicBezTo>
                  <a:lnTo>
                    <a:pt x="3885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3"/>
            <p:cNvSpPr/>
            <p:nvPr/>
          </p:nvSpPr>
          <p:spPr>
            <a:xfrm>
              <a:off x="4000756" y="2567955"/>
              <a:ext cx="306953" cy="306953"/>
            </a:xfrm>
            <a:custGeom>
              <a:avLst/>
              <a:gdLst/>
              <a:ahLst/>
              <a:cxnLst/>
              <a:rect l="l" t="t" r="r" b="b"/>
              <a:pathLst>
                <a:path w="7768" h="7768" extrusionOk="0">
                  <a:moveTo>
                    <a:pt x="3885" y="0"/>
                  </a:moveTo>
                  <a:lnTo>
                    <a:pt x="0" y="3884"/>
                  </a:lnTo>
                  <a:lnTo>
                    <a:pt x="3885" y="7768"/>
                  </a:lnTo>
                  <a:lnTo>
                    <a:pt x="7768" y="3884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3"/>
            <p:cNvSpPr/>
            <p:nvPr/>
          </p:nvSpPr>
          <p:spPr>
            <a:xfrm>
              <a:off x="4154272" y="2567915"/>
              <a:ext cx="153516" cy="306992"/>
            </a:xfrm>
            <a:custGeom>
              <a:avLst/>
              <a:gdLst/>
              <a:ahLst/>
              <a:cxnLst/>
              <a:rect l="l" t="t" r="r" b="b"/>
              <a:pathLst>
                <a:path w="3885" h="7769" extrusionOk="0">
                  <a:moveTo>
                    <a:pt x="1" y="0"/>
                  </a:moveTo>
                  <a:lnTo>
                    <a:pt x="1" y="7769"/>
                  </a:lnTo>
                  <a:lnTo>
                    <a:pt x="3885" y="38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3"/>
            <p:cNvSpPr/>
            <p:nvPr/>
          </p:nvSpPr>
          <p:spPr>
            <a:xfrm>
              <a:off x="4000756" y="2567955"/>
              <a:ext cx="153516" cy="230056"/>
            </a:xfrm>
            <a:custGeom>
              <a:avLst/>
              <a:gdLst/>
              <a:ahLst/>
              <a:cxnLst/>
              <a:rect l="l" t="t" r="r" b="b"/>
              <a:pathLst>
                <a:path w="3885" h="5822" extrusionOk="0">
                  <a:moveTo>
                    <a:pt x="3885" y="0"/>
                  </a:moveTo>
                  <a:lnTo>
                    <a:pt x="0" y="3884"/>
                  </a:lnTo>
                  <a:lnTo>
                    <a:pt x="3107" y="582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3"/>
            <p:cNvSpPr/>
            <p:nvPr/>
          </p:nvSpPr>
          <p:spPr>
            <a:xfrm>
              <a:off x="4154233" y="2567955"/>
              <a:ext cx="153476" cy="230056"/>
            </a:xfrm>
            <a:custGeom>
              <a:avLst/>
              <a:gdLst/>
              <a:ahLst/>
              <a:cxnLst/>
              <a:rect l="l" t="t" r="r" b="b"/>
              <a:pathLst>
                <a:path w="3884" h="5822" extrusionOk="0">
                  <a:moveTo>
                    <a:pt x="1" y="0"/>
                  </a:moveTo>
                  <a:lnTo>
                    <a:pt x="778" y="5821"/>
                  </a:lnTo>
                  <a:lnTo>
                    <a:pt x="3884" y="38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917;p53"/>
          <p:cNvGrpSpPr/>
          <p:nvPr/>
        </p:nvGrpSpPr>
        <p:grpSpPr>
          <a:xfrm>
            <a:off x="4785287" y="2533181"/>
            <a:ext cx="376538" cy="376538"/>
            <a:chOff x="4785287" y="2533181"/>
            <a:chExt cx="376538" cy="376538"/>
          </a:xfrm>
        </p:grpSpPr>
        <p:sp>
          <p:nvSpPr>
            <p:cNvPr id="918" name="Google Shape;918;p53"/>
            <p:cNvSpPr/>
            <p:nvPr/>
          </p:nvSpPr>
          <p:spPr>
            <a:xfrm>
              <a:off x="4785287" y="2533181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5" y="0"/>
                  </a:moveTo>
                  <a:cubicBezTo>
                    <a:pt x="3502" y="0"/>
                    <a:pt x="2289" y="502"/>
                    <a:pt x="1396" y="1395"/>
                  </a:cubicBezTo>
                  <a:cubicBezTo>
                    <a:pt x="502" y="2289"/>
                    <a:pt x="1" y="3500"/>
                    <a:pt x="1" y="4764"/>
                  </a:cubicBezTo>
                  <a:cubicBezTo>
                    <a:pt x="1" y="6027"/>
                    <a:pt x="502" y="7240"/>
                    <a:pt x="1396" y="8133"/>
                  </a:cubicBezTo>
                  <a:cubicBezTo>
                    <a:pt x="2289" y="9027"/>
                    <a:pt x="3502" y="9528"/>
                    <a:pt x="4765" y="9528"/>
                  </a:cubicBezTo>
                  <a:cubicBezTo>
                    <a:pt x="6029" y="9528"/>
                    <a:pt x="7240" y="9027"/>
                    <a:pt x="8133" y="8133"/>
                  </a:cubicBezTo>
                  <a:cubicBezTo>
                    <a:pt x="9027" y="7240"/>
                    <a:pt x="9529" y="6027"/>
                    <a:pt x="9529" y="4764"/>
                  </a:cubicBezTo>
                  <a:cubicBezTo>
                    <a:pt x="9529" y="3500"/>
                    <a:pt x="9027" y="2289"/>
                    <a:pt x="8133" y="1395"/>
                  </a:cubicBezTo>
                  <a:cubicBezTo>
                    <a:pt x="7240" y="502"/>
                    <a:pt x="6029" y="0"/>
                    <a:pt x="4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3"/>
            <p:cNvSpPr/>
            <p:nvPr/>
          </p:nvSpPr>
          <p:spPr>
            <a:xfrm>
              <a:off x="4836301" y="2563924"/>
              <a:ext cx="323509" cy="345796"/>
            </a:xfrm>
            <a:custGeom>
              <a:avLst/>
              <a:gdLst/>
              <a:ahLst/>
              <a:cxnLst/>
              <a:rect l="l" t="t" r="r" b="b"/>
              <a:pathLst>
                <a:path w="8187" h="8751" extrusionOk="0">
                  <a:moveTo>
                    <a:pt x="3476" y="1"/>
                  </a:moveTo>
                  <a:lnTo>
                    <a:pt x="2688" y="2298"/>
                  </a:lnTo>
                  <a:lnTo>
                    <a:pt x="0" y="5925"/>
                  </a:lnTo>
                  <a:lnTo>
                    <a:pt x="2773" y="8699"/>
                  </a:lnTo>
                  <a:cubicBezTo>
                    <a:pt x="3003" y="8733"/>
                    <a:pt x="3238" y="8750"/>
                    <a:pt x="3477" y="8750"/>
                  </a:cubicBezTo>
                  <a:cubicBezTo>
                    <a:pt x="5862" y="8750"/>
                    <a:pt x="7837" y="6998"/>
                    <a:pt x="8187" y="4711"/>
                  </a:cubicBezTo>
                  <a:lnTo>
                    <a:pt x="3476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3"/>
            <p:cNvSpPr/>
            <p:nvPr/>
          </p:nvSpPr>
          <p:spPr>
            <a:xfrm>
              <a:off x="4933192" y="2563924"/>
              <a:ext cx="84365" cy="299603"/>
            </a:xfrm>
            <a:custGeom>
              <a:avLst/>
              <a:gdLst/>
              <a:ahLst/>
              <a:cxnLst/>
              <a:rect l="l" t="t" r="r" b="b"/>
              <a:pathLst>
                <a:path w="2135" h="7582" extrusionOk="0">
                  <a:moveTo>
                    <a:pt x="1023" y="1"/>
                  </a:moveTo>
                  <a:lnTo>
                    <a:pt x="0" y="4530"/>
                  </a:lnTo>
                  <a:lnTo>
                    <a:pt x="0" y="5925"/>
                  </a:lnTo>
                  <a:lnTo>
                    <a:pt x="1023" y="7581"/>
                  </a:lnTo>
                  <a:lnTo>
                    <a:pt x="2044" y="5925"/>
                  </a:lnTo>
                  <a:lnTo>
                    <a:pt x="2135" y="4546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3"/>
            <p:cNvSpPr/>
            <p:nvPr/>
          </p:nvSpPr>
          <p:spPr>
            <a:xfrm>
              <a:off x="4973616" y="2563924"/>
              <a:ext cx="40384" cy="299603"/>
            </a:xfrm>
            <a:custGeom>
              <a:avLst/>
              <a:gdLst/>
              <a:ahLst/>
              <a:cxnLst/>
              <a:rect l="l" t="t" r="r" b="b"/>
              <a:pathLst>
                <a:path w="1022" h="7582" extrusionOk="0">
                  <a:moveTo>
                    <a:pt x="1" y="1"/>
                  </a:moveTo>
                  <a:lnTo>
                    <a:pt x="1" y="7581"/>
                  </a:lnTo>
                  <a:lnTo>
                    <a:pt x="1022" y="59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3"/>
            <p:cNvSpPr/>
            <p:nvPr/>
          </p:nvSpPr>
          <p:spPr>
            <a:xfrm>
              <a:off x="4836222" y="2563884"/>
              <a:ext cx="137433" cy="234166"/>
            </a:xfrm>
            <a:custGeom>
              <a:avLst/>
              <a:gdLst/>
              <a:ahLst/>
              <a:cxnLst/>
              <a:rect l="l" t="t" r="r" b="b"/>
              <a:pathLst>
                <a:path w="3478" h="5926" extrusionOk="0">
                  <a:moveTo>
                    <a:pt x="3478" y="1"/>
                  </a:moveTo>
                  <a:lnTo>
                    <a:pt x="0" y="5925"/>
                  </a:lnTo>
                  <a:lnTo>
                    <a:pt x="2455" y="5925"/>
                  </a:lnTo>
                  <a:lnTo>
                    <a:pt x="34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3"/>
            <p:cNvSpPr/>
            <p:nvPr/>
          </p:nvSpPr>
          <p:spPr>
            <a:xfrm>
              <a:off x="4973616" y="2563884"/>
              <a:ext cx="137433" cy="234166"/>
            </a:xfrm>
            <a:custGeom>
              <a:avLst/>
              <a:gdLst/>
              <a:ahLst/>
              <a:cxnLst/>
              <a:rect l="l" t="t" r="r" b="b"/>
              <a:pathLst>
                <a:path w="3478" h="5926" extrusionOk="0">
                  <a:moveTo>
                    <a:pt x="1" y="1"/>
                  </a:moveTo>
                  <a:lnTo>
                    <a:pt x="1022" y="5925"/>
                  </a:lnTo>
                  <a:lnTo>
                    <a:pt x="3477" y="59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53"/>
          <p:cNvGrpSpPr/>
          <p:nvPr/>
        </p:nvGrpSpPr>
        <p:grpSpPr>
          <a:xfrm>
            <a:off x="5590959" y="2533181"/>
            <a:ext cx="376617" cy="376578"/>
            <a:chOff x="5590959" y="2533181"/>
            <a:chExt cx="376617" cy="376578"/>
          </a:xfrm>
        </p:grpSpPr>
        <p:sp>
          <p:nvSpPr>
            <p:cNvPr id="925" name="Google Shape;925;p53"/>
            <p:cNvSpPr/>
            <p:nvPr/>
          </p:nvSpPr>
          <p:spPr>
            <a:xfrm>
              <a:off x="5590959" y="2533181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0"/>
                  </a:moveTo>
                  <a:cubicBezTo>
                    <a:pt x="3501" y="0"/>
                    <a:pt x="2289" y="502"/>
                    <a:pt x="1395" y="1395"/>
                  </a:cubicBezTo>
                  <a:cubicBezTo>
                    <a:pt x="502" y="2289"/>
                    <a:pt x="0" y="3501"/>
                    <a:pt x="0" y="4764"/>
                  </a:cubicBezTo>
                  <a:cubicBezTo>
                    <a:pt x="0" y="6027"/>
                    <a:pt x="502" y="7240"/>
                    <a:pt x="1395" y="8133"/>
                  </a:cubicBezTo>
                  <a:cubicBezTo>
                    <a:pt x="2289" y="9027"/>
                    <a:pt x="3501" y="9528"/>
                    <a:pt x="4764" y="9528"/>
                  </a:cubicBezTo>
                  <a:cubicBezTo>
                    <a:pt x="6028" y="9528"/>
                    <a:pt x="7240" y="9027"/>
                    <a:pt x="8133" y="8133"/>
                  </a:cubicBezTo>
                  <a:cubicBezTo>
                    <a:pt x="9026" y="7240"/>
                    <a:pt x="9528" y="6027"/>
                    <a:pt x="9528" y="4764"/>
                  </a:cubicBezTo>
                  <a:cubicBezTo>
                    <a:pt x="9528" y="3501"/>
                    <a:pt x="9026" y="2289"/>
                    <a:pt x="8133" y="1395"/>
                  </a:cubicBezTo>
                  <a:cubicBezTo>
                    <a:pt x="7240" y="502"/>
                    <a:pt x="6028" y="0"/>
                    <a:pt x="4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3"/>
            <p:cNvSpPr/>
            <p:nvPr/>
          </p:nvSpPr>
          <p:spPr>
            <a:xfrm>
              <a:off x="5644501" y="2562225"/>
              <a:ext cx="323075" cy="347534"/>
            </a:xfrm>
            <a:custGeom>
              <a:avLst/>
              <a:gdLst/>
              <a:ahLst/>
              <a:cxnLst/>
              <a:rect l="l" t="t" r="r" b="b"/>
              <a:pathLst>
                <a:path w="8176" h="8795" extrusionOk="0">
                  <a:moveTo>
                    <a:pt x="3411" y="0"/>
                  </a:moveTo>
                  <a:lnTo>
                    <a:pt x="2666" y="2788"/>
                  </a:lnTo>
                  <a:lnTo>
                    <a:pt x="0" y="2365"/>
                  </a:lnTo>
                  <a:lnTo>
                    <a:pt x="2107" y="4468"/>
                  </a:lnTo>
                  <a:lnTo>
                    <a:pt x="421" y="6922"/>
                  </a:lnTo>
                  <a:lnTo>
                    <a:pt x="2116" y="8617"/>
                  </a:lnTo>
                  <a:cubicBezTo>
                    <a:pt x="2528" y="8733"/>
                    <a:pt x="2962" y="8794"/>
                    <a:pt x="3411" y="8794"/>
                  </a:cubicBezTo>
                  <a:cubicBezTo>
                    <a:pt x="6042" y="8793"/>
                    <a:pt x="8175" y="6660"/>
                    <a:pt x="8175" y="4029"/>
                  </a:cubicBezTo>
                  <a:cubicBezTo>
                    <a:pt x="8175" y="3921"/>
                    <a:pt x="8172" y="3813"/>
                    <a:pt x="8165" y="3707"/>
                  </a:cubicBezTo>
                  <a:lnTo>
                    <a:pt x="6822" y="2365"/>
                  </a:lnTo>
                  <a:lnTo>
                    <a:pt x="5957" y="2553"/>
                  </a:lnTo>
                  <a:lnTo>
                    <a:pt x="341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3"/>
            <p:cNvSpPr/>
            <p:nvPr/>
          </p:nvSpPr>
          <p:spPr>
            <a:xfrm>
              <a:off x="5644501" y="2655322"/>
              <a:ext cx="269611" cy="121825"/>
            </a:xfrm>
            <a:custGeom>
              <a:avLst/>
              <a:gdLst/>
              <a:ahLst/>
              <a:cxnLst/>
              <a:rect l="l" t="t" r="r" b="b"/>
              <a:pathLst>
                <a:path w="6823" h="3083" extrusionOk="0">
                  <a:moveTo>
                    <a:pt x="0" y="1"/>
                  </a:moveTo>
                  <a:lnTo>
                    <a:pt x="3411" y="3082"/>
                  </a:lnTo>
                  <a:lnTo>
                    <a:pt x="4183" y="2441"/>
                  </a:lnTo>
                  <a:lnTo>
                    <a:pt x="68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3"/>
            <p:cNvSpPr/>
            <p:nvPr/>
          </p:nvSpPr>
          <p:spPr>
            <a:xfrm>
              <a:off x="5779327" y="2655322"/>
              <a:ext cx="134825" cy="121825"/>
            </a:xfrm>
            <a:custGeom>
              <a:avLst/>
              <a:gdLst/>
              <a:ahLst/>
              <a:cxnLst/>
              <a:rect l="l" t="t" r="r" b="b"/>
              <a:pathLst>
                <a:path w="3412" h="3083" extrusionOk="0">
                  <a:moveTo>
                    <a:pt x="0" y="1"/>
                  </a:moveTo>
                  <a:lnTo>
                    <a:pt x="0" y="3082"/>
                  </a:lnTo>
                  <a:lnTo>
                    <a:pt x="773" y="2441"/>
                  </a:lnTo>
                  <a:lnTo>
                    <a:pt x="34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3"/>
            <p:cNvSpPr/>
            <p:nvPr/>
          </p:nvSpPr>
          <p:spPr>
            <a:xfrm>
              <a:off x="5711874" y="2562225"/>
              <a:ext cx="185562" cy="273444"/>
            </a:xfrm>
            <a:custGeom>
              <a:avLst/>
              <a:gdLst/>
              <a:ahLst/>
              <a:cxnLst/>
              <a:rect l="l" t="t" r="r" b="b"/>
              <a:pathLst>
                <a:path w="4696" h="6920" extrusionOk="0">
                  <a:moveTo>
                    <a:pt x="1706" y="0"/>
                  </a:moveTo>
                  <a:lnTo>
                    <a:pt x="1" y="3905"/>
                  </a:lnTo>
                  <a:lnTo>
                    <a:pt x="446" y="4936"/>
                  </a:lnTo>
                  <a:lnTo>
                    <a:pt x="1706" y="5446"/>
                  </a:lnTo>
                  <a:lnTo>
                    <a:pt x="4696" y="6920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3"/>
            <p:cNvSpPr/>
            <p:nvPr/>
          </p:nvSpPr>
          <p:spPr>
            <a:xfrm>
              <a:off x="5779287" y="2562225"/>
              <a:ext cx="118150" cy="273444"/>
            </a:xfrm>
            <a:custGeom>
              <a:avLst/>
              <a:gdLst/>
              <a:ahLst/>
              <a:cxnLst/>
              <a:rect l="l" t="t" r="r" b="b"/>
              <a:pathLst>
                <a:path w="2990" h="6920" extrusionOk="0">
                  <a:moveTo>
                    <a:pt x="0" y="0"/>
                  </a:moveTo>
                  <a:lnTo>
                    <a:pt x="0" y="5446"/>
                  </a:lnTo>
                  <a:lnTo>
                    <a:pt x="2990" y="69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3"/>
            <p:cNvSpPr/>
            <p:nvPr/>
          </p:nvSpPr>
          <p:spPr>
            <a:xfrm>
              <a:off x="5661137" y="2716491"/>
              <a:ext cx="118189" cy="119177"/>
            </a:xfrm>
            <a:custGeom>
              <a:avLst/>
              <a:gdLst/>
              <a:ahLst/>
              <a:cxnLst/>
              <a:rect l="l" t="t" r="r" b="b"/>
              <a:pathLst>
                <a:path w="2991" h="3016" extrusionOk="0">
                  <a:moveTo>
                    <a:pt x="1285" y="1"/>
                  </a:moveTo>
                  <a:lnTo>
                    <a:pt x="0" y="3016"/>
                  </a:lnTo>
                  <a:lnTo>
                    <a:pt x="2990" y="1542"/>
                  </a:lnTo>
                  <a:lnTo>
                    <a:pt x="128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932;p53"/>
          <p:cNvGrpSpPr/>
          <p:nvPr/>
        </p:nvGrpSpPr>
        <p:grpSpPr>
          <a:xfrm>
            <a:off x="6407062" y="2533181"/>
            <a:ext cx="376657" cy="376538"/>
            <a:chOff x="6407062" y="2533181"/>
            <a:chExt cx="376657" cy="376538"/>
          </a:xfrm>
        </p:grpSpPr>
        <p:sp>
          <p:nvSpPr>
            <p:cNvPr id="933" name="Google Shape;933;p53"/>
            <p:cNvSpPr/>
            <p:nvPr/>
          </p:nvSpPr>
          <p:spPr>
            <a:xfrm>
              <a:off x="6407062" y="2533181"/>
              <a:ext cx="376578" cy="376538"/>
            </a:xfrm>
            <a:custGeom>
              <a:avLst/>
              <a:gdLst/>
              <a:ahLst/>
              <a:cxnLst/>
              <a:rect l="l" t="t" r="r" b="b"/>
              <a:pathLst>
                <a:path w="9530" h="9529" extrusionOk="0">
                  <a:moveTo>
                    <a:pt x="4766" y="0"/>
                  </a:moveTo>
                  <a:cubicBezTo>
                    <a:pt x="3502" y="0"/>
                    <a:pt x="2290" y="502"/>
                    <a:pt x="1397" y="1395"/>
                  </a:cubicBezTo>
                  <a:cubicBezTo>
                    <a:pt x="503" y="2289"/>
                    <a:pt x="1" y="3500"/>
                    <a:pt x="1" y="4764"/>
                  </a:cubicBezTo>
                  <a:cubicBezTo>
                    <a:pt x="1" y="6027"/>
                    <a:pt x="503" y="7240"/>
                    <a:pt x="1397" y="8133"/>
                  </a:cubicBezTo>
                  <a:cubicBezTo>
                    <a:pt x="2290" y="9027"/>
                    <a:pt x="3502" y="9528"/>
                    <a:pt x="4766" y="9528"/>
                  </a:cubicBezTo>
                  <a:cubicBezTo>
                    <a:pt x="6029" y="9528"/>
                    <a:pt x="7240" y="9027"/>
                    <a:pt x="8134" y="8133"/>
                  </a:cubicBezTo>
                  <a:cubicBezTo>
                    <a:pt x="9027" y="7240"/>
                    <a:pt x="9530" y="6027"/>
                    <a:pt x="9530" y="4764"/>
                  </a:cubicBezTo>
                  <a:cubicBezTo>
                    <a:pt x="9530" y="3500"/>
                    <a:pt x="9027" y="2289"/>
                    <a:pt x="8134" y="1395"/>
                  </a:cubicBezTo>
                  <a:cubicBezTo>
                    <a:pt x="7240" y="502"/>
                    <a:pt x="6029" y="0"/>
                    <a:pt x="4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3"/>
            <p:cNvSpPr/>
            <p:nvPr/>
          </p:nvSpPr>
          <p:spPr>
            <a:xfrm>
              <a:off x="6531376" y="2566216"/>
              <a:ext cx="252343" cy="341014"/>
            </a:xfrm>
            <a:custGeom>
              <a:avLst/>
              <a:gdLst/>
              <a:ahLst/>
              <a:cxnLst/>
              <a:rect l="l" t="t" r="r" b="b"/>
              <a:pathLst>
                <a:path w="6386" h="8630" extrusionOk="0">
                  <a:moveTo>
                    <a:pt x="540" y="1"/>
                  </a:moveTo>
                  <a:lnTo>
                    <a:pt x="540" y="1"/>
                  </a:lnTo>
                  <a:lnTo>
                    <a:pt x="540" y="1"/>
                  </a:lnTo>
                  <a:close/>
                  <a:moveTo>
                    <a:pt x="540" y="1"/>
                  </a:moveTo>
                  <a:lnTo>
                    <a:pt x="1" y="2058"/>
                  </a:lnTo>
                  <a:lnTo>
                    <a:pt x="1623" y="7856"/>
                  </a:lnTo>
                  <a:lnTo>
                    <a:pt x="2398" y="8630"/>
                  </a:lnTo>
                  <a:cubicBezTo>
                    <a:pt x="4659" y="8260"/>
                    <a:pt x="6386" y="6296"/>
                    <a:pt x="6386" y="3928"/>
                  </a:cubicBezTo>
                  <a:cubicBezTo>
                    <a:pt x="6386" y="3844"/>
                    <a:pt x="6383" y="3759"/>
                    <a:pt x="6379" y="3676"/>
                  </a:cubicBezTo>
                  <a:lnTo>
                    <a:pt x="2704" y="1"/>
                  </a:lnTo>
                  <a:lnTo>
                    <a:pt x="4307" y="2475"/>
                  </a:lnTo>
                  <a:lnTo>
                    <a:pt x="3748" y="3209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3"/>
            <p:cNvSpPr/>
            <p:nvPr/>
          </p:nvSpPr>
          <p:spPr>
            <a:xfrm>
              <a:off x="6479888" y="2566216"/>
              <a:ext cx="72905" cy="102739"/>
            </a:xfrm>
            <a:custGeom>
              <a:avLst/>
              <a:gdLst/>
              <a:ahLst/>
              <a:cxnLst/>
              <a:rect l="l" t="t" r="r" b="b"/>
              <a:pathLst>
                <a:path w="1845" h="2600" extrusionOk="0">
                  <a:moveTo>
                    <a:pt x="1845" y="1"/>
                  </a:moveTo>
                  <a:lnTo>
                    <a:pt x="1" y="2160"/>
                  </a:lnTo>
                  <a:lnTo>
                    <a:pt x="1845" y="2600"/>
                  </a:lnTo>
                  <a:lnTo>
                    <a:pt x="184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3"/>
            <p:cNvSpPr/>
            <p:nvPr/>
          </p:nvSpPr>
          <p:spPr>
            <a:xfrm>
              <a:off x="6638106" y="2566216"/>
              <a:ext cx="72905" cy="102739"/>
            </a:xfrm>
            <a:custGeom>
              <a:avLst/>
              <a:gdLst/>
              <a:ahLst/>
              <a:cxnLst/>
              <a:rect l="l" t="t" r="r" b="b"/>
              <a:pathLst>
                <a:path w="1845" h="2600" extrusionOk="0">
                  <a:moveTo>
                    <a:pt x="0" y="1"/>
                  </a:moveTo>
                  <a:lnTo>
                    <a:pt x="0" y="2600"/>
                  </a:lnTo>
                  <a:lnTo>
                    <a:pt x="1844" y="21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3"/>
            <p:cNvSpPr/>
            <p:nvPr/>
          </p:nvSpPr>
          <p:spPr>
            <a:xfrm>
              <a:off x="6479769" y="2651608"/>
              <a:ext cx="231360" cy="225117"/>
            </a:xfrm>
            <a:custGeom>
              <a:avLst/>
              <a:gdLst/>
              <a:ahLst/>
              <a:cxnLst/>
              <a:rect l="l" t="t" r="r" b="b"/>
              <a:pathLst>
                <a:path w="5855" h="5697" extrusionOk="0">
                  <a:moveTo>
                    <a:pt x="0" y="1"/>
                  </a:moveTo>
                  <a:lnTo>
                    <a:pt x="2928" y="5697"/>
                  </a:lnTo>
                  <a:lnTo>
                    <a:pt x="58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3"/>
            <p:cNvSpPr/>
            <p:nvPr/>
          </p:nvSpPr>
          <p:spPr>
            <a:xfrm>
              <a:off x="6595430" y="2651608"/>
              <a:ext cx="115700" cy="225117"/>
            </a:xfrm>
            <a:custGeom>
              <a:avLst/>
              <a:gdLst/>
              <a:ahLst/>
              <a:cxnLst/>
              <a:rect l="l" t="t" r="r" b="b"/>
              <a:pathLst>
                <a:path w="2928" h="5697" extrusionOk="0">
                  <a:moveTo>
                    <a:pt x="1" y="1"/>
                  </a:moveTo>
                  <a:lnTo>
                    <a:pt x="1" y="5697"/>
                  </a:lnTo>
                  <a:lnTo>
                    <a:pt x="292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3"/>
            <p:cNvSpPr/>
            <p:nvPr/>
          </p:nvSpPr>
          <p:spPr>
            <a:xfrm>
              <a:off x="6568797" y="2800658"/>
              <a:ext cx="26673" cy="75948"/>
            </a:xfrm>
            <a:custGeom>
              <a:avLst/>
              <a:gdLst/>
              <a:ahLst/>
              <a:cxnLst/>
              <a:rect l="l" t="t" r="r" b="b"/>
              <a:pathLst>
                <a:path w="675" h="1922" extrusionOk="0">
                  <a:moveTo>
                    <a:pt x="675" y="1"/>
                  </a:moveTo>
                  <a:lnTo>
                    <a:pt x="0" y="610"/>
                  </a:lnTo>
                  <a:lnTo>
                    <a:pt x="675" y="1922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3"/>
            <p:cNvSpPr/>
            <p:nvPr/>
          </p:nvSpPr>
          <p:spPr>
            <a:xfrm>
              <a:off x="6595430" y="2800658"/>
              <a:ext cx="26673" cy="75948"/>
            </a:xfrm>
            <a:custGeom>
              <a:avLst/>
              <a:gdLst/>
              <a:ahLst/>
              <a:cxnLst/>
              <a:rect l="l" t="t" r="r" b="b"/>
              <a:pathLst>
                <a:path w="675" h="1922" extrusionOk="0">
                  <a:moveTo>
                    <a:pt x="1" y="1"/>
                  </a:moveTo>
                  <a:lnTo>
                    <a:pt x="1" y="1922"/>
                  </a:lnTo>
                  <a:lnTo>
                    <a:pt x="675" y="6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" name="Google Shape;941;p53"/>
          <p:cNvGrpSpPr/>
          <p:nvPr/>
        </p:nvGrpSpPr>
        <p:grpSpPr>
          <a:xfrm>
            <a:off x="7223205" y="2533181"/>
            <a:ext cx="376736" cy="376578"/>
            <a:chOff x="7223205" y="2533181"/>
            <a:chExt cx="376736" cy="376578"/>
          </a:xfrm>
        </p:grpSpPr>
        <p:sp>
          <p:nvSpPr>
            <p:cNvPr id="942" name="Google Shape;942;p53"/>
            <p:cNvSpPr/>
            <p:nvPr/>
          </p:nvSpPr>
          <p:spPr>
            <a:xfrm>
              <a:off x="7223205" y="2533181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4" y="0"/>
                  </a:moveTo>
                  <a:cubicBezTo>
                    <a:pt x="3500" y="0"/>
                    <a:pt x="2289" y="503"/>
                    <a:pt x="1395" y="1396"/>
                  </a:cubicBezTo>
                  <a:cubicBezTo>
                    <a:pt x="502" y="2290"/>
                    <a:pt x="0" y="3501"/>
                    <a:pt x="0" y="4765"/>
                  </a:cubicBezTo>
                  <a:cubicBezTo>
                    <a:pt x="0" y="6028"/>
                    <a:pt x="502" y="7241"/>
                    <a:pt x="1395" y="8134"/>
                  </a:cubicBezTo>
                  <a:cubicBezTo>
                    <a:pt x="2289" y="9028"/>
                    <a:pt x="3500" y="9529"/>
                    <a:pt x="4764" y="9529"/>
                  </a:cubicBezTo>
                  <a:cubicBezTo>
                    <a:pt x="6027" y="9529"/>
                    <a:pt x="7240" y="9028"/>
                    <a:pt x="8133" y="8134"/>
                  </a:cubicBezTo>
                  <a:cubicBezTo>
                    <a:pt x="9027" y="7241"/>
                    <a:pt x="9528" y="6028"/>
                    <a:pt x="9528" y="4765"/>
                  </a:cubicBezTo>
                  <a:cubicBezTo>
                    <a:pt x="9528" y="3501"/>
                    <a:pt x="9027" y="2290"/>
                    <a:pt x="8133" y="1396"/>
                  </a:cubicBezTo>
                  <a:cubicBezTo>
                    <a:pt x="7240" y="503"/>
                    <a:pt x="6027" y="0"/>
                    <a:pt x="4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3"/>
            <p:cNvSpPr/>
            <p:nvPr/>
          </p:nvSpPr>
          <p:spPr>
            <a:xfrm>
              <a:off x="7340999" y="2608773"/>
              <a:ext cx="258942" cy="300907"/>
            </a:xfrm>
            <a:custGeom>
              <a:avLst/>
              <a:gdLst/>
              <a:ahLst/>
              <a:cxnLst/>
              <a:rect l="l" t="t" r="r" b="b"/>
              <a:pathLst>
                <a:path w="6553" h="7615" extrusionOk="0">
                  <a:moveTo>
                    <a:pt x="3899" y="1"/>
                  </a:moveTo>
                  <a:lnTo>
                    <a:pt x="1" y="5746"/>
                  </a:lnTo>
                  <a:lnTo>
                    <a:pt x="1880" y="7614"/>
                  </a:lnTo>
                  <a:cubicBezTo>
                    <a:pt x="4469" y="7566"/>
                    <a:pt x="6553" y="5451"/>
                    <a:pt x="6553" y="2851"/>
                  </a:cubicBezTo>
                  <a:cubicBezTo>
                    <a:pt x="6553" y="2303"/>
                    <a:pt x="6459" y="1776"/>
                    <a:pt x="6289" y="1285"/>
                  </a:cubicBezTo>
                  <a:lnTo>
                    <a:pt x="5582" y="583"/>
                  </a:lnTo>
                  <a:lnTo>
                    <a:pt x="5586" y="580"/>
                  </a:lnTo>
                  <a:lnTo>
                    <a:pt x="4353" y="480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3"/>
            <p:cNvSpPr/>
            <p:nvPr/>
          </p:nvSpPr>
          <p:spPr>
            <a:xfrm>
              <a:off x="7324165" y="2778174"/>
              <a:ext cx="30466" cy="30506"/>
            </a:xfrm>
            <a:custGeom>
              <a:avLst/>
              <a:gdLst/>
              <a:ahLst/>
              <a:cxnLst/>
              <a:rect l="l" t="t" r="r" b="b"/>
              <a:pathLst>
                <a:path w="771" h="772" extrusionOk="0">
                  <a:moveTo>
                    <a:pt x="771" y="772"/>
                  </a:moveTo>
                  <a:lnTo>
                    <a:pt x="0" y="1"/>
                  </a:lnTo>
                </a:path>
              </a:pathLst>
            </a:custGeom>
            <a:solidFill>
              <a:srgbClr val="54CD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3"/>
            <p:cNvSpPr/>
            <p:nvPr/>
          </p:nvSpPr>
          <p:spPr>
            <a:xfrm>
              <a:off x="7499454" y="2617664"/>
              <a:ext cx="62315" cy="42834"/>
            </a:xfrm>
            <a:custGeom>
              <a:avLst/>
              <a:gdLst/>
              <a:ahLst/>
              <a:cxnLst/>
              <a:rect l="l" t="t" r="r" b="b"/>
              <a:pathLst>
                <a:path w="1577" h="1084" extrusionOk="0">
                  <a:moveTo>
                    <a:pt x="1197" y="1"/>
                  </a:moveTo>
                  <a:lnTo>
                    <a:pt x="1" y="137"/>
                  </a:lnTo>
                  <a:lnTo>
                    <a:pt x="549" y="960"/>
                  </a:lnTo>
                  <a:lnTo>
                    <a:pt x="848" y="1083"/>
                  </a:lnTo>
                  <a:lnTo>
                    <a:pt x="1576" y="355"/>
                  </a:lnTo>
                  <a:lnTo>
                    <a:pt x="11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3"/>
            <p:cNvSpPr/>
            <p:nvPr/>
          </p:nvSpPr>
          <p:spPr>
            <a:xfrm>
              <a:off x="7392408" y="2609011"/>
              <a:ext cx="140476" cy="108785"/>
            </a:xfrm>
            <a:custGeom>
              <a:avLst/>
              <a:gdLst/>
              <a:ahLst/>
              <a:cxnLst/>
              <a:rect l="l" t="t" r="r" b="b"/>
              <a:pathLst>
                <a:path w="3555" h="2753" extrusionOk="0">
                  <a:moveTo>
                    <a:pt x="1" y="0"/>
                  </a:moveTo>
                  <a:lnTo>
                    <a:pt x="1" y="2502"/>
                  </a:lnTo>
                  <a:lnTo>
                    <a:pt x="1276" y="2752"/>
                  </a:lnTo>
                  <a:lnTo>
                    <a:pt x="2360" y="2502"/>
                  </a:lnTo>
                  <a:lnTo>
                    <a:pt x="3554" y="1308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3"/>
            <p:cNvSpPr/>
            <p:nvPr/>
          </p:nvSpPr>
          <p:spPr>
            <a:xfrm>
              <a:off x="7239129" y="2728820"/>
              <a:ext cx="92544" cy="49236"/>
            </a:xfrm>
            <a:custGeom>
              <a:avLst/>
              <a:gdLst/>
              <a:ahLst/>
              <a:cxnLst/>
              <a:rect l="l" t="t" r="r" b="b"/>
              <a:pathLst>
                <a:path w="2342" h="1246" extrusionOk="0">
                  <a:moveTo>
                    <a:pt x="1" y="0"/>
                  </a:moveTo>
                  <a:lnTo>
                    <a:pt x="1244" y="1245"/>
                  </a:lnTo>
                  <a:lnTo>
                    <a:pt x="23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3"/>
            <p:cNvSpPr/>
            <p:nvPr/>
          </p:nvSpPr>
          <p:spPr>
            <a:xfrm>
              <a:off x="7288246" y="2707482"/>
              <a:ext cx="116253" cy="128187"/>
            </a:xfrm>
            <a:custGeom>
              <a:avLst/>
              <a:gdLst/>
              <a:ahLst/>
              <a:cxnLst/>
              <a:rect l="l" t="t" r="r" b="b"/>
              <a:pathLst>
                <a:path w="2942" h="3244" extrusionOk="0">
                  <a:moveTo>
                    <a:pt x="1306" y="1"/>
                  </a:moveTo>
                  <a:lnTo>
                    <a:pt x="1" y="1781"/>
                  </a:lnTo>
                  <a:lnTo>
                    <a:pt x="1336" y="3244"/>
                  </a:lnTo>
                  <a:lnTo>
                    <a:pt x="2639" y="2065"/>
                  </a:lnTo>
                  <a:lnTo>
                    <a:pt x="2942" y="1399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3"/>
            <p:cNvSpPr/>
            <p:nvPr/>
          </p:nvSpPr>
          <p:spPr>
            <a:xfrm>
              <a:off x="7288365" y="2708272"/>
              <a:ext cx="51172" cy="125816"/>
            </a:xfrm>
            <a:custGeom>
              <a:avLst/>
              <a:gdLst/>
              <a:ahLst/>
              <a:cxnLst/>
              <a:rect l="l" t="t" r="r" b="b"/>
              <a:pathLst>
                <a:path w="1295" h="3184" extrusionOk="0">
                  <a:moveTo>
                    <a:pt x="1295" y="1"/>
                  </a:moveTo>
                  <a:lnTo>
                    <a:pt x="1" y="1765"/>
                  </a:lnTo>
                  <a:lnTo>
                    <a:pt x="1295" y="3184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3"/>
            <p:cNvSpPr/>
            <p:nvPr/>
          </p:nvSpPr>
          <p:spPr>
            <a:xfrm>
              <a:off x="7392487" y="2707521"/>
              <a:ext cx="93413" cy="128147"/>
            </a:xfrm>
            <a:custGeom>
              <a:avLst/>
              <a:gdLst/>
              <a:ahLst/>
              <a:cxnLst/>
              <a:rect l="l" t="t" r="r" b="b"/>
              <a:pathLst>
                <a:path w="2364" h="3243" extrusionOk="0">
                  <a:moveTo>
                    <a:pt x="1" y="1"/>
                  </a:moveTo>
                  <a:lnTo>
                    <a:pt x="1" y="2064"/>
                  </a:lnTo>
                  <a:lnTo>
                    <a:pt x="1182" y="3243"/>
                  </a:lnTo>
                  <a:lnTo>
                    <a:pt x="2363" y="2064"/>
                  </a:lnTo>
                  <a:lnTo>
                    <a:pt x="236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3"/>
            <p:cNvSpPr/>
            <p:nvPr/>
          </p:nvSpPr>
          <p:spPr>
            <a:xfrm>
              <a:off x="7392645" y="2707482"/>
              <a:ext cx="93255" cy="81598"/>
            </a:xfrm>
            <a:custGeom>
              <a:avLst/>
              <a:gdLst/>
              <a:ahLst/>
              <a:cxnLst/>
              <a:rect l="l" t="t" r="r" b="b"/>
              <a:pathLst>
                <a:path w="2360" h="2065" extrusionOk="0">
                  <a:moveTo>
                    <a:pt x="0" y="1"/>
                  </a:moveTo>
                  <a:lnTo>
                    <a:pt x="2359" y="2064"/>
                  </a:lnTo>
                  <a:lnTo>
                    <a:pt x="23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3"/>
            <p:cNvSpPr/>
            <p:nvPr/>
          </p:nvSpPr>
          <p:spPr>
            <a:xfrm>
              <a:off x="7392368" y="2608615"/>
              <a:ext cx="93255" cy="98946"/>
            </a:xfrm>
            <a:custGeom>
              <a:avLst/>
              <a:gdLst/>
              <a:ahLst/>
              <a:cxnLst/>
              <a:rect l="l" t="t" r="r" b="b"/>
              <a:pathLst>
                <a:path w="2360" h="2504" extrusionOk="0">
                  <a:moveTo>
                    <a:pt x="1" y="1"/>
                  </a:moveTo>
                  <a:lnTo>
                    <a:pt x="1" y="2504"/>
                  </a:lnTo>
                  <a:lnTo>
                    <a:pt x="2360" y="2504"/>
                  </a:lnTo>
                  <a:lnTo>
                    <a:pt x="835" y="88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53"/>
          <p:cNvGrpSpPr/>
          <p:nvPr/>
        </p:nvGrpSpPr>
        <p:grpSpPr>
          <a:xfrm>
            <a:off x="8042548" y="2533181"/>
            <a:ext cx="376657" cy="376578"/>
            <a:chOff x="8042548" y="2533181"/>
            <a:chExt cx="376657" cy="376578"/>
          </a:xfrm>
        </p:grpSpPr>
        <p:sp>
          <p:nvSpPr>
            <p:cNvPr id="954" name="Google Shape;954;p53"/>
            <p:cNvSpPr/>
            <p:nvPr/>
          </p:nvSpPr>
          <p:spPr>
            <a:xfrm>
              <a:off x="8042548" y="2533181"/>
              <a:ext cx="376578" cy="376578"/>
            </a:xfrm>
            <a:custGeom>
              <a:avLst/>
              <a:gdLst/>
              <a:ahLst/>
              <a:cxnLst/>
              <a:rect l="l" t="t" r="r" b="b"/>
              <a:pathLst>
                <a:path w="9530" h="9530" extrusionOk="0">
                  <a:moveTo>
                    <a:pt x="4765" y="0"/>
                  </a:moveTo>
                  <a:cubicBezTo>
                    <a:pt x="3501" y="0"/>
                    <a:pt x="2290" y="502"/>
                    <a:pt x="1396" y="1395"/>
                  </a:cubicBezTo>
                  <a:cubicBezTo>
                    <a:pt x="503" y="2289"/>
                    <a:pt x="0" y="3501"/>
                    <a:pt x="0" y="4764"/>
                  </a:cubicBezTo>
                  <a:cubicBezTo>
                    <a:pt x="0" y="6028"/>
                    <a:pt x="503" y="7240"/>
                    <a:pt x="1396" y="8133"/>
                  </a:cubicBezTo>
                  <a:cubicBezTo>
                    <a:pt x="2290" y="9027"/>
                    <a:pt x="3501" y="9529"/>
                    <a:pt x="4765" y="9529"/>
                  </a:cubicBezTo>
                  <a:cubicBezTo>
                    <a:pt x="6028" y="9529"/>
                    <a:pt x="7240" y="9027"/>
                    <a:pt x="8133" y="8133"/>
                  </a:cubicBezTo>
                  <a:cubicBezTo>
                    <a:pt x="9027" y="7240"/>
                    <a:pt x="9529" y="6028"/>
                    <a:pt x="9529" y="4764"/>
                  </a:cubicBezTo>
                  <a:cubicBezTo>
                    <a:pt x="9529" y="3501"/>
                    <a:pt x="9027" y="2289"/>
                    <a:pt x="8133" y="1395"/>
                  </a:cubicBezTo>
                  <a:cubicBezTo>
                    <a:pt x="7240" y="502"/>
                    <a:pt x="6028" y="0"/>
                    <a:pt x="47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3"/>
            <p:cNvSpPr/>
            <p:nvPr/>
          </p:nvSpPr>
          <p:spPr>
            <a:xfrm>
              <a:off x="8066099" y="2677688"/>
              <a:ext cx="353106" cy="232032"/>
            </a:xfrm>
            <a:custGeom>
              <a:avLst/>
              <a:gdLst/>
              <a:ahLst/>
              <a:cxnLst/>
              <a:rect l="l" t="t" r="r" b="b"/>
              <a:pathLst>
                <a:path w="8936" h="5872" extrusionOk="0">
                  <a:moveTo>
                    <a:pt x="8427" y="1"/>
                  </a:moveTo>
                  <a:lnTo>
                    <a:pt x="654" y="2016"/>
                  </a:lnTo>
                  <a:lnTo>
                    <a:pt x="1" y="2662"/>
                  </a:lnTo>
                  <a:lnTo>
                    <a:pt x="3086" y="5748"/>
                  </a:lnTo>
                  <a:cubicBezTo>
                    <a:pt x="3434" y="5829"/>
                    <a:pt x="3799" y="5871"/>
                    <a:pt x="4172" y="5871"/>
                  </a:cubicBezTo>
                  <a:cubicBezTo>
                    <a:pt x="6802" y="5871"/>
                    <a:pt x="8935" y="3738"/>
                    <a:pt x="8935" y="1107"/>
                  </a:cubicBezTo>
                  <a:cubicBezTo>
                    <a:pt x="8935" y="890"/>
                    <a:pt x="8921" y="676"/>
                    <a:pt x="8893" y="467"/>
                  </a:cubicBezTo>
                  <a:lnTo>
                    <a:pt x="8427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3"/>
            <p:cNvSpPr/>
            <p:nvPr/>
          </p:nvSpPr>
          <p:spPr>
            <a:xfrm>
              <a:off x="8226293" y="2595338"/>
              <a:ext cx="86301" cy="88118"/>
            </a:xfrm>
            <a:custGeom>
              <a:avLst/>
              <a:gdLst/>
              <a:ahLst/>
              <a:cxnLst/>
              <a:rect l="l" t="t" r="r" b="b"/>
              <a:pathLst>
                <a:path w="2184" h="2230" extrusionOk="0">
                  <a:moveTo>
                    <a:pt x="43" y="1"/>
                  </a:moveTo>
                  <a:lnTo>
                    <a:pt x="43" y="2085"/>
                  </a:lnTo>
                  <a:lnTo>
                    <a:pt x="0" y="2229"/>
                  </a:lnTo>
                  <a:lnTo>
                    <a:pt x="0" y="2229"/>
                  </a:lnTo>
                  <a:lnTo>
                    <a:pt x="2183" y="2085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3"/>
            <p:cNvSpPr/>
            <p:nvPr/>
          </p:nvSpPr>
          <p:spPr>
            <a:xfrm>
              <a:off x="8260315" y="2627267"/>
              <a:ext cx="51844" cy="53938"/>
            </a:xfrm>
            <a:custGeom>
              <a:avLst/>
              <a:gdLst/>
              <a:ahLst/>
              <a:cxnLst/>
              <a:rect l="l" t="t" r="r" b="b"/>
              <a:pathLst>
                <a:path w="1312" h="1365" extrusionOk="0">
                  <a:moveTo>
                    <a:pt x="1" y="1"/>
                  </a:moveTo>
                  <a:lnTo>
                    <a:pt x="1" y="1364"/>
                  </a:lnTo>
                  <a:lnTo>
                    <a:pt x="1312" y="12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3"/>
            <p:cNvSpPr/>
            <p:nvPr/>
          </p:nvSpPr>
          <p:spPr>
            <a:xfrm>
              <a:off x="8139320" y="2678122"/>
              <a:ext cx="179556" cy="97839"/>
            </a:xfrm>
            <a:custGeom>
              <a:avLst/>
              <a:gdLst/>
              <a:ahLst/>
              <a:cxnLst/>
              <a:rect l="l" t="t" r="r" b="b"/>
              <a:pathLst>
                <a:path w="4544" h="2476" extrusionOk="0">
                  <a:moveTo>
                    <a:pt x="2241" y="0"/>
                  </a:moveTo>
                  <a:lnTo>
                    <a:pt x="0" y="1503"/>
                  </a:lnTo>
                  <a:lnTo>
                    <a:pt x="2272" y="2476"/>
                  </a:lnTo>
                  <a:lnTo>
                    <a:pt x="3244" y="2476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3"/>
            <p:cNvSpPr/>
            <p:nvPr/>
          </p:nvSpPr>
          <p:spPr>
            <a:xfrm>
              <a:off x="8260315" y="2678122"/>
              <a:ext cx="58324" cy="97839"/>
            </a:xfrm>
            <a:custGeom>
              <a:avLst/>
              <a:gdLst/>
              <a:ahLst/>
              <a:cxnLst/>
              <a:rect l="l" t="t" r="r" b="b"/>
              <a:pathLst>
                <a:path w="1476" h="2476" extrusionOk="0">
                  <a:moveTo>
                    <a:pt x="1" y="0"/>
                  </a:moveTo>
                  <a:lnTo>
                    <a:pt x="1" y="2476"/>
                  </a:lnTo>
                  <a:lnTo>
                    <a:pt x="175" y="2476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3"/>
            <p:cNvSpPr/>
            <p:nvPr/>
          </p:nvSpPr>
          <p:spPr>
            <a:xfrm>
              <a:off x="8066099" y="2699184"/>
              <a:ext cx="58719" cy="83693"/>
            </a:xfrm>
            <a:custGeom>
              <a:avLst/>
              <a:gdLst/>
              <a:ahLst/>
              <a:cxnLst/>
              <a:rect l="l" t="t" r="r" b="b"/>
              <a:pathLst>
                <a:path w="1486" h="2118" extrusionOk="0">
                  <a:moveTo>
                    <a:pt x="1089" y="0"/>
                  </a:moveTo>
                  <a:lnTo>
                    <a:pt x="1" y="2118"/>
                  </a:lnTo>
                  <a:lnTo>
                    <a:pt x="1486" y="1204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3"/>
            <p:cNvSpPr/>
            <p:nvPr/>
          </p:nvSpPr>
          <p:spPr>
            <a:xfrm>
              <a:off x="8074200" y="2639398"/>
              <a:ext cx="154899" cy="136327"/>
            </a:xfrm>
            <a:custGeom>
              <a:avLst/>
              <a:gdLst/>
              <a:ahLst/>
              <a:cxnLst/>
              <a:rect l="l" t="t" r="r" b="b"/>
              <a:pathLst>
                <a:path w="3920" h="3450" extrusionOk="0">
                  <a:moveTo>
                    <a:pt x="1" y="0"/>
                  </a:moveTo>
                  <a:lnTo>
                    <a:pt x="1281" y="2717"/>
                  </a:lnTo>
                  <a:lnTo>
                    <a:pt x="3920" y="34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3"/>
            <p:cNvSpPr/>
            <p:nvPr/>
          </p:nvSpPr>
          <p:spPr>
            <a:xfrm>
              <a:off x="8260315" y="2775922"/>
              <a:ext cx="65792" cy="52041"/>
            </a:xfrm>
            <a:custGeom>
              <a:avLst/>
              <a:gdLst/>
              <a:ahLst/>
              <a:cxnLst/>
              <a:rect l="l" t="t" r="r" b="b"/>
              <a:pathLst>
                <a:path w="1665" h="1317" extrusionOk="0">
                  <a:moveTo>
                    <a:pt x="1" y="1"/>
                  </a:moveTo>
                  <a:lnTo>
                    <a:pt x="1" y="1316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3"/>
            <p:cNvSpPr/>
            <p:nvPr/>
          </p:nvSpPr>
          <p:spPr>
            <a:xfrm>
              <a:off x="8260750" y="2678122"/>
              <a:ext cx="138223" cy="97839"/>
            </a:xfrm>
            <a:custGeom>
              <a:avLst/>
              <a:gdLst/>
              <a:ahLst/>
              <a:cxnLst/>
              <a:rect l="l" t="t" r="r" b="b"/>
              <a:pathLst>
                <a:path w="3498" h="2476" extrusionOk="0">
                  <a:moveTo>
                    <a:pt x="1309" y="0"/>
                  </a:moveTo>
                  <a:lnTo>
                    <a:pt x="1" y="2476"/>
                  </a:lnTo>
                  <a:lnTo>
                    <a:pt x="1661" y="2476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53"/>
          <p:cNvGrpSpPr/>
          <p:nvPr/>
        </p:nvGrpSpPr>
        <p:grpSpPr>
          <a:xfrm>
            <a:off x="715124" y="3119070"/>
            <a:ext cx="376578" cy="376578"/>
            <a:chOff x="715124" y="3119070"/>
            <a:chExt cx="376578" cy="376578"/>
          </a:xfrm>
        </p:grpSpPr>
        <p:sp>
          <p:nvSpPr>
            <p:cNvPr id="965" name="Google Shape;965;p53"/>
            <p:cNvSpPr/>
            <p:nvPr/>
          </p:nvSpPr>
          <p:spPr>
            <a:xfrm>
              <a:off x="715124" y="3119070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5" y="1"/>
                  </a:moveTo>
                  <a:cubicBezTo>
                    <a:pt x="3501" y="1"/>
                    <a:pt x="2289" y="502"/>
                    <a:pt x="1396" y="1396"/>
                  </a:cubicBezTo>
                  <a:cubicBezTo>
                    <a:pt x="502" y="2290"/>
                    <a:pt x="1" y="3502"/>
                    <a:pt x="1" y="4765"/>
                  </a:cubicBezTo>
                  <a:cubicBezTo>
                    <a:pt x="1" y="6029"/>
                    <a:pt x="502" y="7240"/>
                    <a:pt x="1396" y="8134"/>
                  </a:cubicBezTo>
                  <a:cubicBezTo>
                    <a:pt x="2289" y="9027"/>
                    <a:pt x="3501" y="9530"/>
                    <a:pt x="4765" y="9530"/>
                  </a:cubicBezTo>
                  <a:cubicBezTo>
                    <a:pt x="6028" y="9530"/>
                    <a:pt x="7240" y="9027"/>
                    <a:pt x="8134" y="8134"/>
                  </a:cubicBezTo>
                  <a:cubicBezTo>
                    <a:pt x="9027" y="7240"/>
                    <a:pt x="9529" y="6029"/>
                    <a:pt x="9529" y="4765"/>
                  </a:cubicBezTo>
                  <a:cubicBezTo>
                    <a:pt x="9529" y="3502"/>
                    <a:pt x="9027" y="2290"/>
                    <a:pt x="8134" y="1396"/>
                  </a:cubicBezTo>
                  <a:cubicBezTo>
                    <a:pt x="7240" y="502"/>
                    <a:pt x="6028" y="1"/>
                    <a:pt x="4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3"/>
            <p:cNvSpPr/>
            <p:nvPr/>
          </p:nvSpPr>
          <p:spPr>
            <a:xfrm>
              <a:off x="753809" y="3164868"/>
              <a:ext cx="337893" cy="330780"/>
            </a:xfrm>
            <a:custGeom>
              <a:avLst/>
              <a:gdLst/>
              <a:ahLst/>
              <a:cxnLst/>
              <a:rect l="l" t="t" r="r" b="b"/>
              <a:pathLst>
                <a:path w="8551" h="8371" extrusionOk="0">
                  <a:moveTo>
                    <a:pt x="4391" y="0"/>
                  </a:moveTo>
                  <a:lnTo>
                    <a:pt x="2848" y="1415"/>
                  </a:lnTo>
                  <a:cubicBezTo>
                    <a:pt x="2848" y="1415"/>
                    <a:pt x="2845" y="1415"/>
                    <a:pt x="2840" y="1415"/>
                  </a:cubicBezTo>
                  <a:cubicBezTo>
                    <a:pt x="2701" y="1415"/>
                    <a:pt x="838" y="1426"/>
                    <a:pt x="1" y="1999"/>
                  </a:cubicBezTo>
                  <a:lnTo>
                    <a:pt x="1175" y="3156"/>
                  </a:lnTo>
                  <a:lnTo>
                    <a:pt x="1803" y="5734"/>
                  </a:lnTo>
                  <a:lnTo>
                    <a:pt x="459" y="6610"/>
                  </a:lnTo>
                  <a:lnTo>
                    <a:pt x="1775" y="7926"/>
                  </a:lnTo>
                  <a:cubicBezTo>
                    <a:pt x="2386" y="8211"/>
                    <a:pt x="3068" y="8371"/>
                    <a:pt x="3787" y="8371"/>
                  </a:cubicBezTo>
                  <a:cubicBezTo>
                    <a:pt x="6417" y="8371"/>
                    <a:pt x="8551" y="6237"/>
                    <a:pt x="8551" y="3607"/>
                  </a:cubicBezTo>
                  <a:cubicBezTo>
                    <a:pt x="8551" y="3379"/>
                    <a:pt x="8535" y="3154"/>
                    <a:pt x="8503" y="2935"/>
                  </a:cubicBezTo>
                  <a:lnTo>
                    <a:pt x="7573" y="1999"/>
                  </a:lnTo>
                  <a:lnTo>
                    <a:pt x="6296" y="1353"/>
                  </a:lnTo>
                  <a:lnTo>
                    <a:pt x="5398" y="1035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3"/>
            <p:cNvSpPr/>
            <p:nvPr/>
          </p:nvSpPr>
          <p:spPr>
            <a:xfrm>
              <a:off x="771946" y="3381766"/>
              <a:ext cx="79781" cy="44099"/>
            </a:xfrm>
            <a:custGeom>
              <a:avLst/>
              <a:gdLst/>
              <a:ahLst/>
              <a:cxnLst/>
              <a:rect l="l" t="t" r="r" b="b"/>
              <a:pathLst>
                <a:path w="2019" h="1116" extrusionOk="0">
                  <a:moveTo>
                    <a:pt x="1201" y="1"/>
                  </a:moveTo>
                  <a:lnTo>
                    <a:pt x="0" y="1116"/>
                  </a:lnTo>
                  <a:lnTo>
                    <a:pt x="2018" y="1116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3"/>
            <p:cNvSpPr/>
            <p:nvPr/>
          </p:nvSpPr>
          <p:spPr>
            <a:xfrm>
              <a:off x="955177" y="3381766"/>
              <a:ext cx="79781" cy="44099"/>
            </a:xfrm>
            <a:custGeom>
              <a:avLst/>
              <a:gdLst/>
              <a:ahLst/>
              <a:cxnLst/>
              <a:rect l="l" t="t" r="r" b="b"/>
              <a:pathLst>
                <a:path w="2019" h="1116" extrusionOk="0">
                  <a:moveTo>
                    <a:pt x="818" y="1"/>
                  </a:moveTo>
                  <a:lnTo>
                    <a:pt x="0" y="1116"/>
                  </a:lnTo>
                  <a:lnTo>
                    <a:pt x="2018" y="1116"/>
                  </a:lnTo>
                  <a:lnTo>
                    <a:pt x="81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3"/>
            <p:cNvSpPr/>
            <p:nvPr/>
          </p:nvSpPr>
          <p:spPr>
            <a:xfrm>
              <a:off x="753572" y="3197863"/>
              <a:ext cx="86024" cy="46351"/>
            </a:xfrm>
            <a:custGeom>
              <a:avLst/>
              <a:gdLst/>
              <a:ahLst/>
              <a:cxnLst/>
              <a:rect l="l" t="t" r="r" b="b"/>
              <a:pathLst>
                <a:path w="2177" h="1173" extrusionOk="0">
                  <a:moveTo>
                    <a:pt x="1312" y="1"/>
                  </a:moveTo>
                  <a:lnTo>
                    <a:pt x="0" y="1173"/>
                  </a:lnTo>
                  <a:lnTo>
                    <a:pt x="1818" y="117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3"/>
            <p:cNvSpPr/>
            <p:nvPr/>
          </p:nvSpPr>
          <p:spPr>
            <a:xfrm>
              <a:off x="967269" y="3197863"/>
              <a:ext cx="86064" cy="46351"/>
            </a:xfrm>
            <a:custGeom>
              <a:avLst/>
              <a:gdLst/>
              <a:ahLst/>
              <a:cxnLst/>
              <a:rect l="l" t="t" r="r" b="b"/>
              <a:pathLst>
                <a:path w="2178" h="1173" extrusionOk="0">
                  <a:moveTo>
                    <a:pt x="0" y="1"/>
                  </a:moveTo>
                  <a:lnTo>
                    <a:pt x="360" y="1173"/>
                  </a:lnTo>
                  <a:lnTo>
                    <a:pt x="2177" y="1173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3"/>
            <p:cNvSpPr/>
            <p:nvPr/>
          </p:nvSpPr>
          <p:spPr>
            <a:xfrm>
              <a:off x="861013" y="3164789"/>
              <a:ext cx="84878" cy="50777"/>
            </a:xfrm>
            <a:custGeom>
              <a:avLst/>
              <a:gdLst/>
              <a:ahLst/>
              <a:cxnLst/>
              <a:rect l="l" t="t" r="r" b="b"/>
              <a:pathLst>
                <a:path w="2148" h="1285" extrusionOk="0">
                  <a:moveTo>
                    <a:pt x="466" y="0"/>
                  </a:moveTo>
                  <a:lnTo>
                    <a:pt x="1" y="1284"/>
                  </a:lnTo>
                  <a:lnTo>
                    <a:pt x="2148" y="1284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3"/>
            <p:cNvSpPr/>
            <p:nvPr/>
          </p:nvSpPr>
          <p:spPr>
            <a:xfrm>
              <a:off x="879506" y="3164789"/>
              <a:ext cx="47932" cy="32916"/>
            </a:xfrm>
            <a:custGeom>
              <a:avLst/>
              <a:gdLst/>
              <a:ahLst/>
              <a:cxnLst/>
              <a:rect l="l" t="t" r="r" b="b"/>
              <a:pathLst>
                <a:path w="1213" h="833" extrusionOk="0">
                  <a:moveTo>
                    <a:pt x="1" y="0"/>
                  </a:moveTo>
                  <a:lnTo>
                    <a:pt x="607" y="832"/>
                  </a:lnTo>
                  <a:lnTo>
                    <a:pt x="121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3"/>
            <p:cNvSpPr/>
            <p:nvPr/>
          </p:nvSpPr>
          <p:spPr>
            <a:xfrm>
              <a:off x="776174" y="3197863"/>
              <a:ext cx="254556" cy="228002"/>
            </a:xfrm>
            <a:custGeom>
              <a:avLst/>
              <a:gdLst/>
              <a:ahLst/>
              <a:cxnLst/>
              <a:rect l="l" t="t" r="r" b="b"/>
              <a:pathLst>
                <a:path w="6442" h="5770" extrusionOk="0">
                  <a:moveTo>
                    <a:pt x="1557" y="1"/>
                  </a:moveTo>
                  <a:lnTo>
                    <a:pt x="1" y="2886"/>
                  </a:lnTo>
                  <a:lnTo>
                    <a:pt x="1557" y="5770"/>
                  </a:lnTo>
                  <a:lnTo>
                    <a:pt x="4885" y="5770"/>
                  </a:lnTo>
                  <a:lnTo>
                    <a:pt x="6442" y="2886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3"/>
            <p:cNvSpPr/>
            <p:nvPr/>
          </p:nvSpPr>
          <p:spPr>
            <a:xfrm>
              <a:off x="903452" y="3164789"/>
              <a:ext cx="42439" cy="50777"/>
            </a:xfrm>
            <a:custGeom>
              <a:avLst/>
              <a:gdLst/>
              <a:ahLst/>
              <a:cxnLst/>
              <a:rect l="l" t="t" r="r" b="b"/>
              <a:pathLst>
                <a:path w="1074" h="1285" extrusionOk="0">
                  <a:moveTo>
                    <a:pt x="1" y="0"/>
                  </a:moveTo>
                  <a:lnTo>
                    <a:pt x="1" y="1284"/>
                  </a:lnTo>
                  <a:lnTo>
                    <a:pt x="1074" y="1284"/>
                  </a:lnTo>
                  <a:lnTo>
                    <a:pt x="913" y="837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3"/>
            <p:cNvSpPr/>
            <p:nvPr/>
          </p:nvSpPr>
          <p:spPr>
            <a:xfrm>
              <a:off x="903413" y="3164789"/>
              <a:ext cx="23986" cy="32916"/>
            </a:xfrm>
            <a:custGeom>
              <a:avLst/>
              <a:gdLst/>
              <a:ahLst/>
              <a:cxnLst/>
              <a:rect l="l" t="t" r="r" b="b"/>
              <a:pathLst>
                <a:path w="607" h="833" extrusionOk="0">
                  <a:moveTo>
                    <a:pt x="1" y="0"/>
                  </a:moveTo>
                  <a:lnTo>
                    <a:pt x="1" y="83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3"/>
            <p:cNvSpPr/>
            <p:nvPr/>
          </p:nvSpPr>
          <p:spPr>
            <a:xfrm>
              <a:off x="903413" y="3197863"/>
              <a:ext cx="127317" cy="228002"/>
            </a:xfrm>
            <a:custGeom>
              <a:avLst/>
              <a:gdLst/>
              <a:ahLst/>
              <a:cxnLst/>
              <a:rect l="l" t="t" r="r" b="b"/>
              <a:pathLst>
                <a:path w="3222" h="5770" extrusionOk="0">
                  <a:moveTo>
                    <a:pt x="1" y="1"/>
                  </a:moveTo>
                  <a:lnTo>
                    <a:pt x="1" y="5770"/>
                  </a:lnTo>
                  <a:lnTo>
                    <a:pt x="1665" y="5770"/>
                  </a:lnTo>
                  <a:lnTo>
                    <a:pt x="3222" y="2886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53"/>
          <p:cNvGrpSpPr/>
          <p:nvPr/>
        </p:nvGrpSpPr>
        <p:grpSpPr>
          <a:xfrm>
            <a:off x="8039308" y="3119110"/>
            <a:ext cx="376538" cy="376578"/>
            <a:chOff x="8039308" y="3119110"/>
            <a:chExt cx="376538" cy="376578"/>
          </a:xfrm>
        </p:grpSpPr>
        <p:sp>
          <p:nvSpPr>
            <p:cNvPr id="978" name="Google Shape;978;p53"/>
            <p:cNvSpPr/>
            <p:nvPr/>
          </p:nvSpPr>
          <p:spPr>
            <a:xfrm>
              <a:off x="8039308" y="3119110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5" y="1"/>
                  </a:moveTo>
                  <a:cubicBezTo>
                    <a:pt x="3502" y="1"/>
                    <a:pt x="2289" y="503"/>
                    <a:pt x="1396" y="1397"/>
                  </a:cubicBezTo>
                  <a:cubicBezTo>
                    <a:pt x="503" y="2290"/>
                    <a:pt x="1" y="3502"/>
                    <a:pt x="1" y="4766"/>
                  </a:cubicBezTo>
                  <a:cubicBezTo>
                    <a:pt x="1" y="6029"/>
                    <a:pt x="503" y="7240"/>
                    <a:pt x="1396" y="8134"/>
                  </a:cubicBezTo>
                  <a:cubicBezTo>
                    <a:pt x="2289" y="9027"/>
                    <a:pt x="3502" y="9530"/>
                    <a:pt x="4765" y="9530"/>
                  </a:cubicBezTo>
                  <a:cubicBezTo>
                    <a:pt x="6029" y="9530"/>
                    <a:pt x="7240" y="9027"/>
                    <a:pt x="8134" y="8134"/>
                  </a:cubicBezTo>
                  <a:cubicBezTo>
                    <a:pt x="9027" y="7240"/>
                    <a:pt x="9529" y="6029"/>
                    <a:pt x="9529" y="4766"/>
                  </a:cubicBezTo>
                  <a:cubicBezTo>
                    <a:pt x="9529" y="3502"/>
                    <a:pt x="9027" y="2290"/>
                    <a:pt x="8134" y="1397"/>
                  </a:cubicBezTo>
                  <a:cubicBezTo>
                    <a:pt x="7240" y="503"/>
                    <a:pt x="6029" y="1"/>
                    <a:pt x="47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3"/>
            <p:cNvSpPr/>
            <p:nvPr/>
          </p:nvSpPr>
          <p:spPr>
            <a:xfrm>
              <a:off x="8102058" y="3144123"/>
              <a:ext cx="312524" cy="350498"/>
            </a:xfrm>
            <a:custGeom>
              <a:avLst/>
              <a:gdLst/>
              <a:ahLst/>
              <a:cxnLst/>
              <a:rect l="l" t="t" r="r" b="b"/>
              <a:pathLst>
                <a:path w="7909" h="8870" extrusionOk="0">
                  <a:moveTo>
                    <a:pt x="3181" y="0"/>
                  </a:moveTo>
                  <a:lnTo>
                    <a:pt x="2215" y="2224"/>
                  </a:lnTo>
                  <a:lnTo>
                    <a:pt x="1281" y="3096"/>
                  </a:lnTo>
                  <a:lnTo>
                    <a:pt x="0" y="5183"/>
                  </a:lnTo>
                  <a:lnTo>
                    <a:pt x="3691" y="8869"/>
                  </a:lnTo>
                  <a:cubicBezTo>
                    <a:pt x="5886" y="8635"/>
                    <a:pt x="7635" y="6910"/>
                    <a:pt x="7908" y="4727"/>
                  </a:cubicBezTo>
                  <a:lnTo>
                    <a:pt x="318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3"/>
            <p:cNvSpPr/>
            <p:nvPr/>
          </p:nvSpPr>
          <p:spPr>
            <a:xfrm>
              <a:off x="8101939" y="3144123"/>
              <a:ext cx="251434" cy="326236"/>
            </a:xfrm>
            <a:custGeom>
              <a:avLst/>
              <a:gdLst/>
              <a:ahLst/>
              <a:cxnLst/>
              <a:rect l="l" t="t" r="r" b="b"/>
              <a:pathLst>
                <a:path w="6363" h="8256" extrusionOk="0">
                  <a:moveTo>
                    <a:pt x="3180" y="0"/>
                  </a:moveTo>
                  <a:lnTo>
                    <a:pt x="0" y="5183"/>
                  </a:lnTo>
                  <a:lnTo>
                    <a:pt x="2024" y="7137"/>
                  </a:lnTo>
                  <a:lnTo>
                    <a:pt x="3181" y="8256"/>
                  </a:lnTo>
                  <a:lnTo>
                    <a:pt x="4338" y="7137"/>
                  </a:lnTo>
                  <a:lnTo>
                    <a:pt x="6363" y="5183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3"/>
            <p:cNvSpPr/>
            <p:nvPr/>
          </p:nvSpPr>
          <p:spPr>
            <a:xfrm>
              <a:off x="8227676" y="3144123"/>
              <a:ext cx="125737" cy="326236"/>
            </a:xfrm>
            <a:custGeom>
              <a:avLst/>
              <a:gdLst/>
              <a:ahLst/>
              <a:cxnLst/>
              <a:rect l="l" t="t" r="r" b="b"/>
              <a:pathLst>
                <a:path w="3182" h="8256" extrusionOk="0">
                  <a:moveTo>
                    <a:pt x="0" y="0"/>
                  </a:moveTo>
                  <a:lnTo>
                    <a:pt x="0" y="8256"/>
                  </a:lnTo>
                  <a:lnTo>
                    <a:pt x="1159" y="7137"/>
                  </a:lnTo>
                  <a:lnTo>
                    <a:pt x="3182" y="51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3"/>
            <p:cNvSpPr/>
            <p:nvPr/>
          </p:nvSpPr>
          <p:spPr>
            <a:xfrm>
              <a:off x="8102018" y="3143807"/>
              <a:ext cx="125697" cy="204885"/>
            </a:xfrm>
            <a:custGeom>
              <a:avLst/>
              <a:gdLst/>
              <a:ahLst/>
              <a:cxnLst/>
              <a:rect l="l" t="t" r="r" b="b"/>
              <a:pathLst>
                <a:path w="3181" h="5185" extrusionOk="0">
                  <a:moveTo>
                    <a:pt x="3180" y="1"/>
                  </a:moveTo>
                  <a:lnTo>
                    <a:pt x="0" y="5184"/>
                  </a:lnTo>
                  <a:lnTo>
                    <a:pt x="2391" y="5184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3"/>
            <p:cNvSpPr/>
            <p:nvPr/>
          </p:nvSpPr>
          <p:spPr>
            <a:xfrm>
              <a:off x="8227676" y="3143807"/>
              <a:ext cx="125697" cy="204885"/>
            </a:xfrm>
            <a:custGeom>
              <a:avLst/>
              <a:gdLst/>
              <a:ahLst/>
              <a:cxnLst/>
              <a:rect l="l" t="t" r="r" b="b"/>
              <a:pathLst>
                <a:path w="3181" h="5185" extrusionOk="0">
                  <a:moveTo>
                    <a:pt x="0" y="1"/>
                  </a:moveTo>
                  <a:lnTo>
                    <a:pt x="790" y="5184"/>
                  </a:lnTo>
                  <a:lnTo>
                    <a:pt x="3181" y="51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53"/>
          <p:cNvGrpSpPr/>
          <p:nvPr/>
        </p:nvGrpSpPr>
        <p:grpSpPr>
          <a:xfrm>
            <a:off x="7223205" y="3119149"/>
            <a:ext cx="376538" cy="376538"/>
            <a:chOff x="7223205" y="3119149"/>
            <a:chExt cx="376538" cy="376538"/>
          </a:xfrm>
        </p:grpSpPr>
        <p:sp>
          <p:nvSpPr>
            <p:cNvPr id="985" name="Google Shape;985;p53"/>
            <p:cNvSpPr/>
            <p:nvPr/>
          </p:nvSpPr>
          <p:spPr>
            <a:xfrm>
              <a:off x="7223205" y="3119149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1"/>
                  </a:moveTo>
                  <a:cubicBezTo>
                    <a:pt x="3501" y="1"/>
                    <a:pt x="2289" y="502"/>
                    <a:pt x="1395" y="1396"/>
                  </a:cubicBezTo>
                  <a:cubicBezTo>
                    <a:pt x="502" y="2289"/>
                    <a:pt x="0" y="3501"/>
                    <a:pt x="0" y="4765"/>
                  </a:cubicBezTo>
                  <a:cubicBezTo>
                    <a:pt x="0" y="6028"/>
                    <a:pt x="502" y="7240"/>
                    <a:pt x="1395" y="8134"/>
                  </a:cubicBezTo>
                  <a:cubicBezTo>
                    <a:pt x="2289" y="9027"/>
                    <a:pt x="3501" y="9529"/>
                    <a:pt x="4764" y="9529"/>
                  </a:cubicBezTo>
                  <a:cubicBezTo>
                    <a:pt x="6027" y="9529"/>
                    <a:pt x="7240" y="9027"/>
                    <a:pt x="8133" y="8134"/>
                  </a:cubicBezTo>
                  <a:cubicBezTo>
                    <a:pt x="9027" y="7240"/>
                    <a:pt x="9528" y="6028"/>
                    <a:pt x="9528" y="4765"/>
                  </a:cubicBezTo>
                  <a:cubicBezTo>
                    <a:pt x="9528" y="3501"/>
                    <a:pt x="9027" y="2289"/>
                    <a:pt x="8133" y="1396"/>
                  </a:cubicBezTo>
                  <a:cubicBezTo>
                    <a:pt x="7240" y="502"/>
                    <a:pt x="6027" y="1"/>
                    <a:pt x="47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3"/>
            <p:cNvSpPr/>
            <p:nvPr/>
          </p:nvSpPr>
          <p:spPr>
            <a:xfrm>
              <a:off x="7252801" y="3144636"/>
              <a:ext cx="346507" cy="350498"/>
            </a:xfrm>
            <a:custGeom>
              <a:avLst/>
              <a:gdLst/>
              <a:ahLst/>
              <a:cxnLst/>
              <a:rect l="l" t="t" r="r" b="b"/>
              <a:pathLst>
                <a:path w="8769" h="8870" extrusionOk="0">
                  <a:moveTo>
                    <a:pt x="4296" y="0"/>
                  </a:moveTo>
                  <a:lnTo>
                    <a:pt x="4177" y="262"/>
                  </a:lnTo>
                  <a:lnTo>
                    <a:pt x="4017" y="101"/>
                  </a:lnTo>
                  <a:lnTo>
                    <a:pt x="2552" y="2475"/>
                  </a:lnTo>
                  <a:lnTo>
                    <a:pt x="0" y="4118"/>
                  </a:lnTo>
                  <a:lnTo>
                    <a:pt x="3856" y="7973"/>
                  </a:lnTo>
                  <a:lnTo>
                    <a:pt x="3738" y="8234"/>
                  </a:lnTo>
                  <a:lnTo>
                    <a:pt x="4371" y="8870"/>
                  </a:lnTo>
                  <a:cubicBezTo>
                    <a:pt x="6721" y="8697"/>
                    <a:pt x="8597" y="6821"/>
                    <a:pt x="8769" y="4472"/>
                  </a:cubicBezTo>
                  <a:lnTo>
                    <a:pt x="4296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3"/>
            <p:cNvSpPr/>
            <p:nvPr/>
          </p:nvSpPr>
          <p:spPr>
            <a:xfrm>
              <a:off x="7252841" y="3148627"/>
              <a:ext cx="317384" cy="317384"/>
            </a:xfrm>
            <a:custGeom>
              <a:avLst/>
              <a:gdLst/>
              <a:ahLst/>
              <a:cxnLst/>
              <a:rect l="l" t="t" r="r" b="b"/>
              <a:pathLst>
                <a:path w="8032" h="8032" extrusionOk="0">
                  <a:moveTo>
                    <a:pt x="4016" y="0"/>
                  </a:moveTo>
                  <a:lnTo>
                    <a:pt x="0" y="4017"/>
                  </a:lnTo>
                  <a:lnTo>
                    <a:pt x="4016" y="8032"/>
                  </a:lnTo>
                  <a:lnTo>
                    <a:pt x="8032" y="4017"/>
                  </a:lnTo>
                  <a:lnTo>
                    <a:pt x="40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3"/>
            <p:cNvSpPr/>
            <p:nvPr/>
          </p:nvSpPr>
          <p:spPr>
            <a:xfrm>
              <a:off x="7411573" y="3148627"/>
              <a:ext cx="158732" cy="317464"/>
            </a:xfrm>
            <a:custGeom>
              <a:avLst/>
              <a:gdLst/>
              <a:ahLst/>
              <a:cxnLst/>
              <a:rect l="l" t="t" r="r" b="b"/>
              <a:pathLst>
                <a:path w="4017" h="8034" extrusionOk="0">
                  <a:moveTo>
                    <a:pt x="0" y="0"/>
                  </a:moveTo>
                  <a:lnTo>
                    <a:pt x="0" y="8034"/>
                  </a:lnTo>
                  <a:lnTo>
                    <a:pt x="4017" y="40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3"/>
            <p:cNvSpPr/>
            <p:nvPr/>
          </p:nvSpPr>
          <p:spPr>
            <a:xfrm>
              <a:off x="7400508" y="3144873"/>
              <a:ext cx="22128" cy="48564"/>
            </a:xfrm>
            <a:custGeom>
              <a:avLst/>
              <a:gdLst/>
              <a:ahLst/>
              <a:cxnLst/>
              <a:rect l="l" t="t" r="r" b="b"/>
              <a:pathLst>
                <a:path w="560" h="1229" extrusionOk="0">
                  <a:moveTo>
                    <a:pt x="1" y="0"/>
                  </a:moveTo>
                  <a:lnTo>
                    <a:pt x="1" y="1229"/>
                  </a:lnTo>
                  <a:lnTo>
                    <a:pt x="559" y="1229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3"/>
            <p:cNvSpPr/>
            <p:nvPr/>
          </p:nvSpPr>
          <p:spPr>
            <a:xfrm>
              <a:off x="7411573" y="3144873"/>
              <a:ext cx="11064" cy="48564"/>
            </a:xfrm>
            <a:custGeom>
              <a:avLst/>
              <a:gdLst/>
              <a:ahLst/>
              <a:cxnLst/>
              <a:rect l="l" t="t" r="r" b="b"/>
              <a:pathLst>
                <a:path w="280" h="1229" extrusionOk="0">
                  <a:moveTo>
                    <a:pt x="0" y="0"/>
                  </a:moveTo>
                  <a:lnTo>
                    <a:pt x="0" y="1229"/>
                  </a:lnTo>
                  <a:lnTo>
                    <a:pt x="279" y="1229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3"/>
            <p:cNvSpPr/>
            <p:nvPr/>
          </p:nvSpPr>
          <p:spPr>
            <a:xfrm>
              <a:off x="7400508" y="3329488"/>
              <a:ext cx="22128" cy="48564"/>
            </a:xfrm>
            <a:custGeom>
              <a:avLst/>
              <a:gdLst/>
              <a:ahLst/>
              <a:cxnLst/>
              <a:rect l="l" t="t" r="r" b="b"/>
              <a:pathLst>
                <a:path w="560" h="1229" extrusionOk="0">
                  <a:moveTo>
                    <a:pt x="1" y="0"/>
                  </a:moveTo>
                  <a:lnTo>
                    <a:pt x="1" y="1229"/>
                  </a:lnTo>
                  <a:lnTo>
                    <a:pt x="559" y="1229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3"/>
            <p:cNvSpPr/>
            <p:nvPr/>
          </p:nvSpPr>
          <p:spPr>
            <a:xfrm>
              <a:off x="7411573" y="3329488"/>
              <a:ext cx="11064" cy="48564"/>
            </a:xfrm>
            <a:custGeom>
              <a:avLst/>
              <a:gdLst/>
              <a:ahLst/>
              <a:cxnLst/>
              <a:rect l="l" t="t" r="r" b="b"/>
              <a:pathLst>
                <a:path w="280" h="1229" extrusionOk="0">
                  <a:moveTo>
                    <a:pt x="0" y="0"/>
                  </a:moveTo>
                  <a:lnTo>
                    <a:pt x="0" y="1229"/>
                  </a:lnTo>
                  <a:lnTo>
                    <a:pt x="279" y="1229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3"/>
            <p:cNvSpPr/>
            <p:nvPr/>
          </p:nvSpPr>
          <p:spPr>
            <a:xfrm>
              <a:off x="7400508" y="3421399"/>
              <a:ext cx="22128" cy="48564"/>
            </a:xfrm>
            <a:custGeom>
              <a:avLst/>
              <a:gdLst/>
              <a:ahLst/>
              <a:cxnLst/>
              <a:rect l="l" t="t" r="r" b="b"/>
              <a:pathLst>
                <a:path w="560" h="1229" extrusionOk="0">
                  <a:moveTo>
                    <a:pt x="1" y="1"/>
                  </a:moveTo>
                  <a:lnTo>
                    <a:pt x="1" y="1228"/>
                  </a:lnTo>
                  <a:lnTo>
                    <a:pt x="559" y="1228"/>
                  </a:lnTo>
                  <a:lnTo>
                    <a:pt x="5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3"/>
            <p:cNvSpPr/>
            <p:nvPr/>
          </p:nvSpPr>
          <p:spPr>
            <a:xfrm>
              <a:off x="7411573" y="3421399"/>
              <a:ext cx="11064" cy="48564"/>
            </a:xfrm>
            <a:custGeom>
              <a:avLst/>
              <a:gdLst/>
              <a:ahLst/>
              <a:cxnLst/>
              <a:rect l="l" t="t" r="r" b="b"/>
              <a:pathLst>
                <a:path w="280" h="1229" extrusionOk="0">
                  <a:moveTo>
                    <a:pt x="0" y="1"/>
                  </a:moveTo>
                  <a:lnTo>
                    <a:pt x="0" y="1228"/>
                  </a:lnTo>
                  <a:lnTo>
                    <a:pt x="279" y="1228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3"/>
            <p:cNvSpPr/>
            <p:nvPr/>
          </p:nvSpPr>
          <p:spPr>
            <a:xfrm>
              <a:off x="7400508" y="3236825"/>
              <a:ext cx="22128" cy="48603"/>
            </a:xfrm>
            <a:custGeom>
              <a:avLst/>
              <a:gdLst/>
              <a:ahLst/>
              <a:cxnLst/>
              <a:rect l="l" t="t" r="r" b="b"/>
              <a:pathLst>
                <a:path w="560" h="1230" extrusionOk="0">
                  <a:moveTo>
                    <a:pt x="1" y="1"/>
                  </a:moveTo>
                  <a:lnTo>
                    <a:pt x="1" y="1229"/>
                  </a:lnTo>
                  <a:lnTo>
                    <a:pt x="559" y="1229"/>
                  </a:lnTo>
                  <a:lnTo>
                    <a:pt x="5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3"/>
            <p:cNvSpPr/>
            <p:nvPr/>
          </p:nvSpPr>
          <p:spPr>
            <a:xfrm>
              <a:off x="7411573" y="3236825"/>
              <a:ext cx="11064" cy="48603"/>
            </a:xfrm>
            <a:custGeom>
              <a:avLst/>
              <a:gdLst/>
              <a:ahLst/>
              <a:cxnLst/>
              <a:rect l="l" t="t" r="r" b="b"/>
              <a:pathLst>
                <a:path w="280" h="1230" extrusionOk="0">
                  <a:moveTo>
                    <a:pt x="0" y="1"/>
                  </a:moveTo>
                  <a:lnTo>
                    <a:pt x="0" y="1229"/>
                  </a:lnTo>
                  <a:lnTo>
                    <a:pt x="279" y="1229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" name="Google Shape;997;p53"/>
          <p:cNvGrpSpPr/>
          <p:nvPr/>
        </p:nvGrpSpPr>
        <p:grpSpPr>
          <a:xfrm>
            <a:off x="6417533" y="3119110"/>
            <a:ext cx="376538" cy="376578"/>
            <a:chOff x="6417533" y="3119110"/>
            <a:chExt cx="376538" cy="376578"/>
          </a:xfrm>
        </p:grpSpPr>
        <p:sp>
          <p:nvSpPr>
            <p:cNvPr id="998" name="Google Shape;998;p53"/>
            <p:cNvSpPr/>
            <p:nvPr/>
          </p:nvSpPr>
          <p:spPr>
            <a:xfrm>
              <a:off x="6417533" y="3119110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5" y="1"/>
                  </a:moveTo>
                  <a:cubicBezTo>
                    <a:pt x="3501" y="1"/>
                    <a:pt x="2289" y="503"/>
                    <a:pt x="1396" y="1397"/>
                  </a:cubicBezTo>
                  <a:cubicBezTo>
                    <a:pt x="502" y="2290"/>
                    <a:pt x="1" y="3502"/>
                    <a:pt x="1" y="4765"/>
                  </a:cubicBezTo>
                  <a:cubicBezTo>
                    <a:pt x="1" y="6029"/>
                    <a:pt x="502" y="7240"/>
                    <a:pt x="1396" y="8134"/>
                  </a:cubicBezTo>
                  <a:cubicBezTo>
                    <a:pt x="2289" y="9027"/>
                    <a:pt x="3501" y="9530"/>
                    <a:pt x="4765" y="9530"/>
                  </a:cubicBezTo>
                  <a:cubicBezTo>
                    <a:pt x="6028" y="9530"/>
                    <a:pt x="7240" y="9027"/>
                    <a:pt x="8134" y="8134"/>
                  </a:cubicBezTo>
                  <a:cubicBezTo>
                    <a:pt x="9027" y="7240"/>
                    <a:pt x="9529" y="6029"/>
                    <a:pt x="9529" y="4765"/>
                  </a:cubicBezTo>
                  <a:cubicBezTo>
                    <a:pt x="9529" y="3502"/>
                    <a:pt x="9027" y="2290"/>
                    <a:pt x="8134" y="1397"/>
                  </a:cubicBezTo>
                  <a:cubicBezTo>
                    <a:pt x="7240" y="503"/>
                    <a:pt x="6028" y="1"/>
                    <a:pt x="47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3"/>
            <p:cNvSpPr/>
            <p:nvPr/>
          </p:nvSpPr>
          <p:spPr>
            <a:xfrm>
              <a:off x="6479453" y="3186562"/>
              <a:ext cx="312919" cy="308573"/>
            </a:xfrm>
            <a:custGeom>
              <a:avLst/>
              <a:gdLst/>
              <a:ahLst/>
              <a:cxnLst/>
              <a:rect l="l" t="t" r="r" b="b"/>
              <a:pathLst>
                <a:path w="7919" h="7809" extrusionOk="0">
                  <a:moveTo>
                    <a:pt x="2101" y="1"/>
                  </a:moveTo>
                  <a:cubicBezTo>
                    <a:pt x="1682" y="1"/>
                    <a:pt x="1238" y="78"/>
                    <a:pt x="968" y="348"/>
                  </a:cubicBezTo>
                  <a:cubicBezTo>
                    <a:pt x="340" y="976"/>
                    <a:pt x="0" y="1670"/>
                    <a:pt x="0" y="1670"/>
                  </a:cubicBezTo>
                  <a:lnTo>
                    <a:pt x="1448" y="3045"/>
                  </a:lnTo>
                  <a:lnTo>
                    <a:pt x="607" y="4847"/>
                  </a:lnTo>
                  <a:lnTo>
                    <a:pt x="3570" y="7809"/>
                  </a:lnTo>
                  <a:cubicBezTo>
                    <a:pt x="5808" y="7636"/>
                    <a:pt x="7614" y="5918"/>
                    <a:pt x="7918" y="3717"/>
                  </a:cubicBezTo>
                  <a:lnTo>
                    <a:pt x="5140" y="938"/>
                  </a:lnTo>
                  <a:lnTo>
                    <a:pt x="4205" y="1173"/>
                  </a:lnTo>
                  <a:lnTo>
                    <a:pt x="3168" y="137"/>
                  </a:lnTo>
                  <a:cubicBezTo>
                    <a:pt x="3168" y="137"/>
                    <a:pt x="2657" y="1"/>
                    <a:pt x="2101" y="1"/>
                  </a:cubicBez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3"/>
            <p:cNvSpPr/>
            <p:nvPr/>
          </p:nvSpPr>
          <p:spPr>
            <a:xfrm>
              <a:off x="6503439" y="3223627"/>
              <a:ext cx="173115" cy="154464"/>
            </a:xfrm>
            <a:custGeom>
              <a:avLst/>
              <a:gdLst/>
              <a:ahLst/>
              <a:cxnLst/>
              <a:rect l="l" t="t" r="r" b="b"/>
              <a:pathLst>
                <a:path w="4381" h="3909" extrusionOk="0">
                  <a:moveTo>
                    <a:pt x="1044" y="0"/>
                  </a:moveTo>
                  <a:lnTo>
                    <a:pt x="0" y="3909"/>
                  </a:lnTo>
                  <a:lnTo>
                    <a:pt x="3337" y="3909"/>
                  </a:lnTo>
                  <a:lnTo>
                    <a:pt x="438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3"/>
            <p:cNvSpPr/>
            <p:nvPr/>
          </p:nvSpPr>
          <p:spPr>
            <a:xfrm>
              <a:off x="6544614" y="3223627"/>
              <a:ext cx="190344" cy="192715"/>
            </a:xfrm>
            <a:custGeom>
              <a:avLst/>
              <a:gdLst/>
              <a:ahLst/>
              <a:cxnLst/>
              <a:rect l="l" t="t" r="r" b="b"/>
              <a:pathLst>
                <a:path w="4817" h="4877" extrusionOk="0">
                  <a:moveTo>
                    <a:pt x="1" y="0"/>
                  </a:moveTo>
                  <a:lnTo>
                    <a:pt x="973" y="4876"/>
                  </a:lnTo>
                  <a:lnTo>
                    <a:pt x="4816" y="4876"/>
                  </a:lnTo>
                  <a:lnTo>
                    <a:pt x="34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3"/>
            <p:cNvSpPr/>
            <p:nvPr/>
          </p:nvSpPr>
          <p:spPr>
            <a:xfrm>
              <a:off x="6479453" y="3169570"/>
              <a:ext cx="147865" cy="89541"/>
            </a:xfrm>
            <a:custGeom>
              <a:avLst/>
              <a:gdLst/>
              <a:ahLst/>
              <a:cxnLst/>
              <a:rect l="l" t="t" r="r" b="b"/>
              <a:pathLst>
                <a:path w="3742" h="2266" extrusionOk="0">
                  <a:moveTo>
                    <a:pt x="1899" y="0"/>
                  </a:moveTo>
                  <a:cubicBezTo>
                    <a:pt x="1162" y="0"/>
                    <a:pt x="480" y="482"/>
                    <a:pt x="260" y="1223"/>
                  </a:cubicBezTo>
                  <a:lnTo>
                    <a:pt x="0" y="2100"/>
                  </a:lnTo>
                  <a:lnTo>
                    <a:pt x="557" y="2266"/>
                  </a:lnTo>
                  <a:lnTo>
                    <a:pt x="816" y="1389"/>
                  </a:lnTo>
                  <a:cubicBezTo>
                    <a:pt x="962" y="900"/>
                    <a:pt x="1411" y="582"/>
                    <a:pt x="1898" y="582"/>
                  </a:cubicBezTo>
                  <a:cubicBezTo>
                    <a:pt x="2004" y="582"/>
                    <a:pt x="2112" y="597"/>
                    <a:pt x="2219" y="629"/>
                  </a:cubicBezTo>
                  <a:cubicBezTo>
                    <a:pt x="2575" y="735"/>
                    <a:pt x="2839" y="1001"/>
                    <a:pt x="2958" y="1325"/>
                  </a:cubicBezTo>
                  <a:lnTo>
                    <a:pt x="2777" y="1370"/>
                  </a:lnTo>
                  <a:lnTo>
                    <a:pt x="3420" y="2161"/>
                  </a:lnTo>
                  <a:lnTo>
                    <a:pt x="3742" y="1160"/>
                  </a:lnTo>
                  <a:lnTo>
                    <a:pt x="3529" y="1204"/>
                  </a:lnTo>
                  <a:cubicBezTo>
                    <a:pt x="3366" y="677"/>
                    <a:pt x="2952" y="239"/>
                    <a:pt x="2384" y="71"/>
                  </a:cubicBezTo>
                  <a:cubicBezTo>
                    <a:pt x="2222" y="23"/>
                    <a:pt x="2059" y="0"/>
                    <a:pt x="18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3"/>
            <p:cNvSpPr/>
            <p:nvPr/>
          </p:nvSpPr>
          <p:spPr>
            <a:xfrm>
              <a:off x="6544811" y="3169491"/>
              <a:ext cx="82665" cy="85471"/>
            </a:xfrm>
            <a:custGeom>
              <a:avLst/>
              <a:gdLst/>
              <a:ahLst/>
              <a:cxnLst/>
              <a:rect l="l" t="t" r="r" b="b"/>
              <a:pathLst>
                <a:path w="2092" h="2163" extrusionOk="0">
                  <a:moveTo>
                    <a:pt x="247" y="1"/>
                  </a:moveTo>
                  <a:cubicBezTo>
                    <a:pt x="164" y="1"/>
                    <a:pt x="82" y="7"/>
                    <a:pt x="1" y="19"/>
                  </a:cubicBezTo>
                  <a:lnTo>
                    <a:pt x="1" y="610"/>
                  </a:lnTo>
                  <a:cubicBezTo>
                    <a:pt x="81" y="592"/>
                    <a:pt x="164" y="582"/>
                    <a:pt x="247" y="582"/>
                  </a:cubicBezTo>
                  <a:cubicBezTo>
                    <a:pt x="353" y="582"/>
                    <a:pt x="461" y="597"/>
                    <a:pt x="569" y="629"/>
                  </a:cubicBezTo>
                  <a:cubicBezTo>
                    <a:pt x="925" y="734"/>
                    <a:pt x="1189" y="1002"/>
                    <a:pt x="1308" y="1326"/>
                  </a:cubicBezTo>
                  <a:lnTo>
                    <a:pt x="1127" y="1371"/>
                  </a:lnTo>
                  <a:lnTo>
                    <a:pt x="1770" y="2162"/>
                  </a:lnTo>
                  <a:lnTo>
                    <a:pt x="2092" y="1161"/>
                  </a:lnTo>
                  <a:lnTo>
                    <a:pt x="1880" y="1204"/>
                  </a:lnTo>
                  <a:cubicBezTo>
                    <a:pt x="1716" y="679"/>
                    <a:pt x="1301" y="240"/>
                    <a:pt x="734" y="72"/>
                  </a:cubicBezTo>
                  <a:cubicBezTo>
                    <a:pt x="572" y="24"/>
                    <a:pt x="408" y="1"/>
                    <a:pt x="247" y="1"/>
                  </a:cubicBez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3"/>
            <p:cNvSpPr/>
            <p:nvPr/>
          </p:nvSpPr>
          <p:spPr>
            <a:xfrm>
              <a:off x="6639766" y="3223627"/>
              <a:ext cx="95192" cy="192715"/>
            </a:xfrm>
            <a:custGeom>
              <a:avLst/>
              <a:gdLst/>
              <a:ahLst/>
              <a:cxnLst/>
              <a:rect l="l" t="t" r="r" b="b"/>
              <a:pathLst>
                <a:path w="2409" h="4877" extrusionOk="0">
                  <a:moveTo>
                    <a:pt x="0" y="0"/>
                  </a:moveTo>
                  <a:lnTo>
                    <a:pt x="0" y="4876"/>
                  </a:lnTo>
                  <a:lnTo>
                    <a:pt x="2408" y="4876"/>
                  </a:lnTo>
                  <a:lnTo>
                    <a:pt x="108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53"/>
          <p:cNvGrpSpPr/>
          <p:nvPr/>
        </p:nvGrpSpPr>
        <p:grpSpPr>
          <a:xfrm>
            <a:off x="5601509" y="3119110"/>
            <a:ext cx="376538" cy="376696"/>
            <a:chOff x="5601509" y="3119110"/>
            <a:chExt cx="376538" cy="376696"/>
          </a:xfrm>
        </p:grpSpPr>
        <p:sp>
          <p:nvSpPr>
            <p:cNvPr id="1006" name="Google Shape;1006;p53"/>
            <p:cNvSpPr/>
            <p:nvPr/>
          </p:nvSpPr>
          <p:spPr>
            <a:xfrm>
              <a:off x="5601509" y="311911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1"/>
                  </a:moveTo>
                  <a:cubicBezTo>
                    <a:pt x="3500" y="1"/>
                    <a:pt x="2289" y="502"/>
                    <a:pt x="1395" y="1396"/>
                  </a:cubicBezTo>
                  <a:cubicBezTo>
                    <a:pt x="502" y="2289"/>
                    <a:pt x="0" y="3502"/>
                    <a:pt x="0" y="4765"/>
                  </a:cubicBezTo>
                  <a:cubicBezTo>
                    <a:pt x="0" y="6028"/>
                    <a:pt x="502" y="7240"/>
                    <a:pt x="1395" y="8134"/>
                  </a:cubicBezTo>
                  <a:cubicBezTo>
                    <a:pt x="2289" y="9027"/>
                    <a:pt x="3500" y="9529"/>
                    <a:pt x="4764" y="9529"/>
                  </a:cubicBezTo>
                  <a:cubicBezTo>
                    <a:pt x="6027" y="9529"/>
                    <a:pt x="7240" y="9027"/>
                    <a:pt x="8133" y="8134"/>
                  </a:cubicBezTo>
                  <a:cubicBezTo>
                    <a:pt x="9027" y="7240"/>
                    <a:pt x="9528" y="6028"/>
                    <a:pt x="9528" y="4765"/>
                  </a:cubicBezTo>
                  <a:cubicBezTo>
                    <a:pt x="9528" y="3502"/>
                    <a:pt x="9027" y="2289"/>
                    <a:pt x="8133" y="1396"/>
                  </a:cubicBezTo>
                  <a:cubicBezTo>
                    <a:pt x="7240" y="502"/>
                    <a:pt x="6027" y="1"/>
                    <a:pt x="4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3"/>
            <p:cNvSpPr/>
            <p:nvPr/>
          </p:nvSpPr>
          <p:spPr>
            <a:xfrm>
              <a:off x="5670107" y="3260376"/>
              <a:ext cx="306834" cy="235430"/>
            </a:xfrm>
            <a:custGeom>
              <a:avLst/>
              <a:gdLst/>
              <a:ahLst/>
              <a:cxnLst/>
              <a:rect l="l" t="t" r="r" b="b"/>
              <a:pathLst>
                <a:path w="7765" h="5958" extrusionOk="0">
                  <a:moveTo>
                    <a:pt x="1" y="1"/>
                  </a:moveTo>
                  <a:lnTo>
                    <a:pt x="1511" y="1501"/>
                  </a:lnTo>
                  <a:lnTo>
                    <a:pt x="1" y="3049"/>
                  </a:lnTo>
                  <a:lnTo>
                    <a:pt x="916" y="3934"/>
                  </a:lnTo>
                  <a:lnTo>
                    <a:pt x="281" y="4569"/>
                  </a:lnTo>
                  <a:lnTo>
                    <a:pt x="1376" y="5663"/>
                  </a:lnTo>
                  <a:cubicBezTo>
                    <a:pt x="1891" y="5853"/>
                    <a:pt x="2447" y="5958"/>
                    <a:pt x="3028" y="5958"/>
                  </a:cubicBezTo>
                  <a:cubicBezTo>
                    <a:pt x="5484" y="5958"/>
                    <a:pt x="7505" y="4102"/>
                    <a:pt x="7765" y="1718"/>
                  </a:cubicBezTo>
                  <a:lnTo>
                    <a:pt x="6051" y="8"/>
                  </a:lnTo>
                  <a:lnTo>
                    <a:pt x="6058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3"/>
            <p:cNvSpPr/>
            <p:nvPr/>
          </p:nvSpPr>
          <p:spPr>
            <a:xfrm>
              <a:off x="5839310" y="3398086"/>
              <a:ext cx="59114" cy="42676"/>
            </a:xfrm>
            <a:custGeom>
              <a:avLst/>
              <a:gdLst/>
              <a:ahLst/>
              <a:cxnLst/>
              <a:rect l="l" t="t" r="r" b="b"/>
              <a:pathLst>
                <a:path w="1496" h="1080" extrusionOk="0">
                  <a:moveTo>
                    <a:pt x="840" y="1"/>
                  </a:moveTo>
                  <a:lnTo>
                    <a:pt x="1" y="857"/>
                  </a:lnTo>
                  <a:lnTo>
                    <a:pt x="1495" y="1080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3"/>
            <p:cNvSpPr/>
            <p:nvPr/>
          </p:nvSpPr>
          <p:spPr>
            <a:xfrm>
              <a:off x="5815167" y="3369595"/>
              <a:ext cx="94362" cy="62394"/>
            </a:xfrm>
            <a:custGeom>
              <a:avLst/>
              <a:gdLst/>
              <a:ahLst/>
              <a:cxnLst/>
              <a:rect l="l" t="t" r="r" b="b"/>
              <a:pathLst>
                <a:path w="2388" h="1579" extrusionOk="0">
                  <a:moveTo>
                    <a:pt x="0" y="0"/>
                  </a:moveTo>
                  <a:lnTo>
                    <a:pt x="612" y="1578"/>
                  </a:lnTo>
                  <a:lnTo>
                    <a:pt x="2387" y="2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3"/>
            <p:cNvSpPr/>
            <p:nvPr/>
          </p:nvSpPr>
          <p:spPr>
            <a:xfrm>
              <a:off x="5681250" y="3398086"/>
              <a:ext cx="59075" cy="42676"/>
            </a:xfrm>
            <a:custGeom>
              <a:avLst/>
              <a:gdLst/>
              <a:ahLst/>
              <a:cxnLst/>
              <a:rect l="l" t="t" r="r" b="b"/>
              <a:pathLst>
                <a:path w="1495" h="1080" extrusionOk="0">
                  <a:moveTo>
                    <a:pt x="655" y="1"/>
                  </a:moveTo>
                  <a:lnTo>
                    <a:pt x="1" y="1080"/>
                  </a:lnTo>
                  <a:lnTo>
                    <a:pt x="1495" y="857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3"/>
            <p:cNvSpPr/>
            <p:nvPr/>
          </p:nvSpPr>
          <p:spPr>
            <a:xfrm>
              <a:off x="5670107" y="3369595"/>
              <a:ext cx="94362" cy="62394"/>
            </a:xfrm>
            <a:custGeom>
              <a:avLst/>
              <a:gdLst/>
              <a:ahLst/>
              <a:cxnLst/>
              <a:rect l="l" t="t" r="r" b="b"/>
              <a:pathLst>
                <a:path w="2388" h="1579" extrusionOk="0">
                  <a:moveTo>
                    <a:pt x="2387" y="0"/>
                  </a:moveTo>
                  <a:lnTo>
                    <a:pt x="1" y="282"/>
                  </a:lnTo>
                  <a:lnTo>
                    <a:pt x="1776" y="1578"/>
                  </a:lnTo>
                  <a:lnTo>
                    <a:pt x="238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3"/>
            <p:cNvSpPr/>
            <p:nvPr/>
          </p:nvSpPr>
          <p:spPr>
            <a:xfrm>
              <a:off x="5670147" y="3151512"/>
              <a:ext cx="119730" cy="159483"/>
            </a:xfrm>
            <a:custGeom>
              <a:avLst/>
              <a:gdLst/>
              <a:ahLst/>
              <a:cxnLst/>
              <a:rect l="l" t="t" r="r" b="b"/>
              <a:pathLst>
                <a:path w="3030" h="4036" extrusionOk="0">
                  <a:moveTo>
                    <a:pt x="3029" y="0"/>
                  </a:moveTo>
                  <a:lnTo>
                    <a:pt x="1" y="2751"/>
                  </a:lnTo>
                  <a:lnTo>
                    <a:pt x="1423" y="4036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3"/>
            <p:cNvSpPr/>
            <p:nvPr/>
          </p:nvSpPr>
          <p:spPr>
            <a:xfrm>
              <a:off x="5789838" y="3151512"/>
              <a:ext cx="119691" cy="159483"/>
            </a:xfrm>
            <a:custGeom>
              <a:avLst/>
              <a:gdLst/>
              <a:ahLst/>
              <a:cxnLst/>
              <a:rect l="l" t="t" r="r" b="b"/>
              <a:pathLst>
                <a:path w="3029" h="4036" extrusionOk="0">
                  <a:moveTo>
                    <a:pt x="0" y="0"/>
                  </a:moveTo>
                  <a:lnTo>
                    <a:pt x="1606" y="4036"/>
                  </a:lnTo>
                  <a:lnTo>
                    <a:pt x="3028" y="2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3"/>
            <p:cNvSpPr/>
            <p:nvPr/>
          </p:nvSpPr>
          <p:spPr>
            <a:xfrm>
              <a:off x="5670147" y="3151749"/>
              <a:ext cx="239421" cy="229266"/>
            </a:xfrm>
            <a:custGeom>
              <a:avLst/>
              <a:gdLst/>
              <a:ahLst/>
              <a:cxnLst/>
              <a:rect l="l" t="t" r="r" b="b"/>
              <a:pathLst>
                <a:path w="6059" h="5802" extrusionOk="0">
                  <a:moveTo>
                    <a:pt x="3029" y="1"/>
                  </a:moveTo>
                  <a:lnTo>
                    <a:pt x="1" y="5802"/>
                  </a:lnTo>
                  <a:lnTo>
                    <a:pt x="6058" y="5802"/>
                  </a:lnTo>
                  <a:lnTo>
                    <a:pt x="30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3"/>
            <p:cNvSpPr/>
            <p:nvPr/>
          </p:nvSpPr>
          <p:spPr>
            <a:xfrm>
              <a:off x="5789719" y="3151749"/>
              <a:ext cx="119770" cy="229266"/>
            </a:xfrm>
            <a:custGeom>
              <a:avLst/>
              <a:gdLst/>
              <a:ahLst/>
              <a:cxnLst/>
              <a:rect l="l" t="t" r="r" b="b"/>
              <a:pathLst>
                <a:path w="3031" h="5802" extrusionOk="0">
                  <a:moveTo>
                    <a:pt x="0" y="1"/>
                  </a:moveTo>
                  <a:lnTo>
                    <a:pt x="0" y="5802"/>
                  </a:lnTo>
                  <a:lnTo>
                    <a:pt x="3030" y="58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" name="Google Shape;1016;p53"/>
          <p:cNvGrpSpPr/>
          <p:nvPr/>
        </p:nvGrpSpPr>
        <p:grpSpPr>
          <a:xfrm>
            <a:off x="4784655" y="3119070"/>
            <a:ext cx="376617" cy="376578"/>
            <a:chOff x="4784655" y="3119070"/>
            <a:chExt cx="376617" cy="376578"/>
          </a:xfrm>
        </p:grpSpPr>
        <p:sp>
          <p:nvSpPr>
            <p:cNvPr id="1017" name="Google Shape;1017;p53"/>
            <p:cNvSpPr/>
            <p:nvPr/>
          </p:nvSpPr>
          <p:spPr>
            <a:xfrm>
              <a:off x="4784655" y="3119070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5" y="1"/>
                  </a:moveTo>
                  <a:cubicBezTo>
                    <a:pt x="3502" y="1"/>
                    <a:pt x="2289" y="503"/>
                    <a:pt x="1396" y="1397"/>
                  </a:cubicBezTo>
                  <a:cubicBezTo>
                    <a:pt x="502" y="2290"/>
                    <a:pt x="1" y="3502"/>
                    <a:pt x="1" y="4766"/>
                  </a:cubicBezTo>
                  <a:cubicBezTo>
                    <a:pt x="1" y="6029"/>
                    <a:pt x="502" y="7241"/>
                    <a:pt x="1396" y="8135"/>
                  </a:cubicBezTo>
                  <a:cubicBezTo>
                    <a:pt x="2289" y="9028"/>
                    <a:pt x="3502" y="9530"/>
                    <a:pt x="4765" y="9530"/>
                  </a:cubicBezTo>
                  <a:cubicBezTo>
                    <a:pt x="6029" y="9530"/>
                    <a:pt x="7240" y="9028"/>
                    <a:pt x="8134" y="8135"/>
                  </a:cubicBezTo>
                  <a:cubicBezTo>
                    <a:pt x="9027" y="7241"/>
                    <a:pt x="9529" y="6029"/>
                    <a:pt x="9529" y="4766"/>
                  </a:cubicBezTo>
                  <a:cubicBezTo>
                    <a:pt x="9529" y="3502"/>
                    <a:pt x="9027" y="2290"/>
                    <a:pt x="8134" y="1397"/>
                  </a:cubicBezTo>
                  <a:cubicBezTo>
                    <a:pt x="7240" y="503"/>
                    <a:pt x="6029" y="1"/>
                    <a:pt x="47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3"/>
            <p:cNvSpPr/>
            <p:nvPr/>
          </p:nvSpPr>
          <p:spPr>
            <a:xfrm>
              <a:off x="4832033" y="3190276"/>
              <a:ext cx="329239" cy="300788"/>
            </a:xfrm>
            <a:custGeom>
              <a:avLst/>
              <a:gdLst/>
              <a:ahLst/>
              <a:cxnLst/>
              <a:rect l="l" t="t" r="r" b="b"/>
              <a:pathLst>
                <a:path w="8332" h="7612" extrusionOk="0">
                  <a:moveTo>
                    <a:pt x="2567" y="0"/>
                  </a:moveTo>
                  <a:lnTo>
                    <a:pt x="0" y="3001"/>
                  </a:lnTo>
                  <a:lnTo>
                    <a:pt x="4621" y="7612"/>
                  </a:lnTo>
                  <a:cubicBezTo>
                    <a:pt x="6746" y="7133"/>
                    <a:pt x="8332" y="5233"/>
                    <a:pt x="8332" y="2964"/>
                  </a:cubicBezTo>
                  <a:cubicBezTo>
                    <a:pt x="8332" y="2662"/>
                    <a:pt x="8303" y="2365"/>
                    <a:pt x="8248" y="2078"/>
                  </a:cubicBezTo>
                  <a:lnTo>
                    <a:pt x="6171" y="0"/>
                  </a:lnTo>
                  <a:lnTo>
                    <a:pt x="3889" y="1325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3"/>
            <p:cNvSpPr/>
            <p:nvPr/>
          </p:nvSpPr>
          <p:spPr>
            <a:xfrm>
              <a:off x="4832389" y="3190513"/>
              <a:ext cx="281742" cy="247759"/>
            </a:xfrm>
            <a:custGeom>
              <a:avLst/>
              <a:gdLst/>
              <a:ahLst/>
              <a:cxnLst/>
              <a:rect l="l" t="t" r="r" b="b"/>
              <a:pathLst>
                <a:path w="7130" h="6270" extrusionOk="0">
                  <a:moveTo>
                    <a:pt x="965" y="1"/>
                  </a:moveTo>
                  <a:lnTo>
                    <a:pt x="1" y="1076"/>
                  </a:lnTo>
                  <a:lnTo>
                    <a:pt x="1" y="3000"/>
                  </a:lnTo>
                  <a:lnTo>
                    <a:pt x="3565" y="6270"/>
                  </a:lnTo>
                  <a:lnTo>
                    <a:pt x="7129" y="3000"/>
                  </a:lnTo>
                  <a:lnTo>
                    <a:pt x="7129" y="1076"/>
                  </a:lnTo>
                  <a:lnTo>
                    <a:pt x="6168" y="1"/>
                  </a:lnTo>
                  <a:lnTo>
                    <a:pt x="4566" y="1"/>
                  </a:lnTo>
                  <a:lnTo>
                    <a:pt x="3566" y="1303"/>
                  </a:lnTo>
                  <a:lnTo>
                    <a:pt x="256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3"/>
            <p:cNvSpPr/>
            <p:nvPr/>
          </p:nvSpPr>
          <p:spPr>
            <a:xfrm>
              <a:off x="4972865" y="3190513"/>
              <a:ext cx="141266" cy="247759"/>
            </a:xfrm>
            <a:custGeom>
              <a:avLst/>
              <a:gdLst/>
              <a:ahLst/>
              <a:cxnLst/>
              <a:rect l="l" t="t" r="r" b="b"/>
              <a:pathLst>
                <a:path w="3575" h="6270" extrusionOk="0">
                  <a:moveTo>
                    <a:pt x="1003" y="1"/>
                  </a:moveTo>
                  <a:lnTo>
                    <a:pt x="1" y="1303"/>
                  </a:lnTo>
                  <a:lnTo>
                    <a:pt x="1" y="6270"/>
                  </a:lnTo>
                  <a:lnTo>
                    <a:pt x="3574" y="3000"/>
                  </a:lnTo>
                  <a:lnTo>
                    <a:pt x="3574" y="1076"/>
                  </a:lnTo>
                  <a:lnTo>
                    <a:pt x="261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3"/>
            <p:cNvSpPr/>
            <p:nvPr/>
          </p:nvSpPr>
          <p:spPr>
            <a:xfrm>
              <a:off x="4832113" y="3241685"/>
              <a:ext cx="281821" cy="207533"/>
            </a:xfrm>
            <a:custGeom>
              <a:avLst/>
              <a:gdLst/>
              <a:ahLst/>
              <a:cxnLst/>
              <a:rect l="l" t="t" r="r" b="b"/>
              <a:pathLst>
                <a:path w="7132" h="5252" extrusionOk="0">
                  <a:moveTo>
                    <a:pt x="3566" y="0"/>
                  </a:moveTo>
                  <a:lnTo>
                    <a:pt x="1" y="1700"/>
                  </a:lnTo>
                  <a:lnTo>
                    <a:pt x="3566" y="5251"/>
                  </a:lnTo>
                  <a:lnTo>
                    <a:pt x="7131" y="1700"/>
                  </a:lnTo>
                  <a:lnTo>
                    <a:pt x="35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3"/>
            <p:cNvSpPr/>
            <p:nvPr/>
          </p:nvSpPr>
          <p:spPr>
            <a:xfrm>
              <a:off x="4972865" y="3241685"/>
              <a:ext cx="140990" cy="207533"/>
            </a:xfrm>
            <a:custGeom>
              <a:avLst/>
              <a:gdLst/>
              <a:ahLst/>
              <a:cxnLst/>
              <a:rect l="l" t="t" r="r" b="b"/>
              <a:pathLst>
                <a:path w="3568" h="5252" extrusionOk="0">
                  <a:moveTo>
                    <a:pt x="1" y="0"/>
                  </a:moveTo>
                  <a:lnTo>
                    <a:pt x="1" y="5251"/>
                  </a:lnTo>
                  <a:lnTo>
                    <a:pt x="3567" y="17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53"/>
          <p:cNvGrpSpPr/>
          <p:nvPr/>
        </p:nvGrpSpPr>
        <p:grpSpPr>
          <a:xfrm>
            <a:off x="3988823" y="3119070"/>
            <a:ext cx="376617" cy="376578"/>
            <a:chOff x="3988823" y="3119070"/>
            <a:chExt cx="376617" cy="376578"/>
          </a:xfrm>
        </p:grpSpPr>
        <p:sp>
          <p:nvSpPr>
            <p:cNvPr id="1024" name="Google Shape;1024;p53"/>
            <p:cNvSpPr/>
            <p:nvPr/>
          </p:nvSpPr>
          <p:spPr>
            <a:xfrm>
              <a:off x="3988823" y="3119070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4" y="1"/>
                  </a:moveTo>
                  <a:cubicBezTo>
                    <a:pt x="3501" y="1"/>
                    <a:pt x="2289" y="503"/>
                    <a:pt x="1396" y="1397"/>
                  </a:cubicBezTo>
                  <a:cubicBezTo>
                    <a:pt x="502" y="2290"/>
                    <a:pt x="0" y="3502"/>
                    <a:pt x="0" y="4766"/>
                  </a:cubicBezTo>
                  <a:cubicBezTo>
                    <a:pt x="0" y="6029"/>
                    <a:pt x="502" y="7241"/>
                    <a:pt x="1396" y="8135"/>
                  </a:cubicBezTo>
                  <a:cubicBezTo>
                    <a:pt x="2289" y="9028"/>
                    <a:pt x="3501" y="9530"/>
                    <a:pt x="4764" y="9530"/>
                  </a:cubicBezTo>
                  <a:cubicBezTo>
                    <a:pt x="6027" y="9530"/>
                    <a:pt x="7240" y="9028"/>
                    <a:pt x="8133" y="8135"/>
                  </a:cubicBezTo>
                  <a:cubicBezTo>
                    <a:pt x="9027" y="7241"/>
                    <a:pt x="9528" y="6029"/>
                    <a:pt x="9528" y="4766"/>
                  </a:cubicBezTo>
                  <a:cubicBezTo>
                    <a:pt x="9528" y="3502"/>
                    <a:pt x="9027" y="2290"/>
                    <a:pt x="8133" y="1397"/>
                  </a:cubicBezTo>
                  <a:cubicBezTo>
                    <a:pt x="7240" y="503"/>
                    <a:pt x="6027" y="1"/>
                    <a:pt x="47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3"/>
            <p:cNvSpPr/>
            <p:nvPr/>
          </p:nvSpPr>
          <p:spPr>
            <a:xfrm>
              <a:off x="4082355" y="3175498"/>
              <a:ext cx="283085" cy="316792"/>
            </a:xfrm>
            <a:custGeom>
              <a:avLst/>
              <a:gdLst/>
              <a:ahLst/>
              <a:cxnLst/>
              <a:rect l="l" t="t" r="r" b="b"/>
              <a:pathLst>
                <a:path w="7164" h="8017" extrusionOk="0">
                  <a:moveTo>
                    <a:pt x="4798" y="1"/>
                  </a:moveTo>
                  <a:lnTo>
                    <a:pt x="3879" y="1606"/>
                  </a:lnTo>
                  <a:lnTo>
                    <a:pt x="1447" y="1470"/>
                  </a:lnTo>
                  <a:lnTo>
                    <a:pt x="0" y="2"/>
                  </a:lnTo>
                  <a:lnTo>
                    <a:pt x="2398" y="7112"/>
                  </a:lnTo>
                  <a:lnTo>
                    <a:pt x="2401" y="7111"/>
                  </a:lnTo>
                  <a:lnTo>
                    <a:pt x="3305" y="8016"/>
                  </a:lnTo>
                  <a:cubicBezTo>
                    <a:pt x="5502" y="7594"/>
                    <a:pt x="7163" y="5660"/>
                    <a:pt x="7163" y="3338"/>
                  </a:cubicBezTo>
                  <a:cubicBezTo>
                    <a:pt x="7163" y="2961"/>
                    <a:pt x="7120" y="2592"/>
                    <a:pt x="7037" y="2239"/>
                  </a:cubicBezTo>
                  <a:lnTo>
                    <a:pt x="4798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3"/>
            <p:cNvSpPr/>
            <p:nvPr/>
          </p:nvSpPr>
          <p:spPr>
            <a:xfrm>
              <a:off x="4228284" y="3175537"/>
              <a:ext cx="91912" cy="135457"/>
            </a:xfrm>
            <a:custGeom>
              <a:avLst/>
              <a:gdLst/>
              <a:ahLst/>
              <a:cxnLst/>
              <a:rect l="l" t="t" r="r" b="b"/>
              <a:pathLst>
                <a:path w="2326" h="3428" extrusionOk="0">
                  <a:moveTo>
                    <a:pt x="1105" y="1"/>
                  </a:moveTo>
                  <a:lnTo>
                    <a:pt x="0" y="1328"/>
                  </a:lnTo>
                  <a:lnTo>
                    <a:pt x="814" y="2889"/>
                  </a:lnTo>
                  <a:lnTo>
                    <a:pt x="2326" y="3428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3"/>
            <p:cNvSpPr/>
            <p:nvPr/>
          </p:nvSpPr>
          <p:spPr>
            <a:xfrm>
              <a:off x="4034107" y="3175537"/>
              <a:ext cx="91951" cy="135457"/>
            </a:xfrm>
            <a:custGeom>
              <a:avLst/>
              <a:gdLst/>
              <a:ahLst/>
              <a:cxnLst/>
              <a:rect l="l" t="t" r="r" b="b"/>
              <a:pathLst>
                <a:path w="2327" h="3428" extrusionOk="0">
                  <a:moveTo>
                    <a:pt x="1221" y="1"/>
                  </a:moveTo>
                  <a:lnTo>
                    <a:pt x="0" y="3428"/>
                  </a:lnTo>
                  <a:lnTo>
                    <a:pt x="1512" y="2889"/>
                  </a:lnTo>
                  <a:lnTo>
                    <a:pt x="2327" y="1328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3"/>
            <p:cNvSpPr/>
            <p:nvPr/>
          </p:nvSpPr>
          <p:spPr>
            <a:xfrm>
              <a:off x="4034068" y="3228053"/>
              <a:ext cx="286089" cy="228594"/>
            </a:xfrm>
            <a:custGeom>
              <a:avLst/>
              <a:gdLst/>
              <a:ahLst/>
              <a:cxnLst/>
              <a:rect l="l" t="t" r="r" b="b"/>
              <a:pathLst>
                <a:path w="7240" h="5785" extrusionOk="0">
                  <a:moveTo>
                    <a:pt x="2326" y="0"/>
                  </a:moveTo>
                  <a:lnTo>
                    <a:pt x="0" y="2101"/>
                  </a:lnTo>
                  <a:lnTo>
                    <a:pt x="3619" y="5784"/>
                  </a:lnTo>
                  <a:lnTo>
                    <a:pt x="7240" y="2101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3"/>
            <p:cNvSpPr/>
            <p:nvPr/>
          </p:nvSpPr>
          <p:spPr>
            <a:xfrm>
              <a:off x="4176993" y="3228053"/>
              <a:ext cx="143044" cy="228555"/>
            </a:xfrm>
            <a:custGeom>
              <a:avLst/>
              <a:gdLst/>
              <a:ahLst/>
              <a:cxnLst/>
              <a:rect l="l" t="t" r="r" b="b"/>
              <a:pathLst>
                <a:path w="3620" h="5784" extrusionOk="0">
                  <a:moveTo>
                    <a:pt x="0" y="0"/>
                  </a:moveTo>
                  <a:lnTo>
                    <a:pt x="0" y="5783"/>
                  </a:lnTo>
                  <a:lnTo>
                    <a:pt x="3619" y="2099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53"/>
          <p:cNvGrpSpPr/>
          <p:nvPr/>
        </p:nvGrpSpPr>
        <p:grpSpPr>
          <a:xfrm>
            <a:off x="3172680" y="3119110"/>
            <a:ext cx="376538" cy="376538"/>
            <a:chOff x="3172680" y="3119110"/>
            <a:chExt cx="376538" cy="376538"/>
          </a:xfrm>
        </p:grpSpPr>
        <p:sp>
          <p:nvSpPr>
            <p:cNvPr id="1031" name="Google Shape;1031;p53"/>
            <p:cNvSpPr/>
            <p:nvPr/>
          </p:nvSpPr>
          <p:spPr>
            <a:xfrm>
              <a:off x="3172680" y="311911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5" y="1"/>
                  </a:moveTo>
                  <a:cubicBezTo>
                    <a:pt x="3501" y="1"/>
                    <a:pt x="2289" y="502"/>
                    <a:pt x="1396" y="1396"/>
                  </a:cubicBezTo>
                  <a:cubicBezTo>
                    <a:pt x="502" y="2289"/>
                    <a:pt x="1" y="3501"/>
                    <a:pt x="1" y="4765"/>
                  </a:cubicBezTo>
                  <a:cubicBezTo>
                    <a:pt x="1" y="6028"/>
                    <a:pt x="502" y="7240"/>
                    <a:pt x="1396" y="8134"/>
                  </a:cubicBezTo>
                  <a:cubicBezTo>
                    <a:pt x="2289" y="9027"/>
                    <a:pt x="3501" y="9529"/>
                    <a:pt x="4765" y="9529"/>
                  </a:cubicBezTo>
                  <a:cubicBezTo>
                    <a:pt x="6028" y="9529"/>
                    <a:pt x="7240" y="9027"/>
                    <a:pt x="8134" y="8134"/>
                  </a:cubicBezTo>
                  <a:cubicBezTo>
                    <a:pt x="9027" y="7240"/>
                    <a:pt x="9529" y="6028"/>
                    <a:pt x="9529" y="4765"/>
                  </a:cubicBezTo>
                  <a:cubicBezTo>
                    <a:pt x="9529" y="3501"/>
                    <a:pt x="9027" y="2289"/>
                    <a:pt x="8134" y="1396"/>
                  </a:cubicBezTo>
                  <a:cubicBezTo>
                    <a:pt x="7240" y="502"/>
                    <a:pt x="6028" y="1"/>
                    <a:pt x="47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3"/>
            <p:cNvSpPr/>
            <p:nvPr/>
          </p:nvSpPr>
          <p:spPr>
            <a:xfrm>
              <a:off x="3234165" y="3234731"/>
              <a:ext cx="307901" cy="259969"/>
            </a:xfrm>
            <a:custGeom>
              <a:avLst/>
              <a:gdLst/>
              <a:ahLst/>
              <a:cxnLst/>
              <a:rect l="l" t="t" r="r" b="b"/>
              <a:pathLst>
                <a:path w="7792" h="6579" extrusionOk="0">
                  <a:moveTo>
                    <a:pt x="4639" y="0"/>
                  </a:moveTo>
                  <a:lnTo>
                    <a:pt x="2671" y="2685"/>
                  </a:lnTo>
                  <a:lnTo>
                    <a:pt x="0" y="0"/>
                  </a:lnTo>
                  <a:lnTo>
                    <a:pt x="0" y="0"/>
                  </a:lnTo>
                  <a:lnTo>
                    <a:pt x="629" y="2514"/>
                  </a:lnTo>
                  <a:lnTo>
                    <a:pt x="2143" y="5027"/>
                  </a:lnTo>
                  <a:lnTo>
                    <a:pt x="3695" y="6578"/>
                  </a:lnTo>
                  <a:cubicBezTo>
                    <a:pt x="5655" y="6380"/>
                    <a:pt x="7264" y="4995"/>
                    <a:pt x="7791" y="3152"/>
                  </a:cubicBezTo>
                  <a:lnTo>
                    <a:pt x="4639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3"/>
            <p:cNvSpPr/>
            <p:nvPr/>
          </p:nvSpPr>
          <p:spPr>
            <a:xfrm>
              <a:off x="3465447" y="3360388"/>
              <a:ext cx="24855" cy="41728"/>
            </a:xfrm>
            <a:custGeom>
              <a:avLst/>
              <a:gdLst/>
              <a:ahLst/>
              <a:cxnLst/>
              <a:rect l="l" t="t" r="r" b="b"/>
              <a:pathLst>
                <a:path w="629" h="1056" extrusionOk="0">
                  <a:moveTo>
                    <a:pt x="629" y="1"/>
                  </a:moveTo>
                  <a:lnTo>
                    <a:pt x="0" y="428"/>
                  </a:lnTo>
                  <a:lnTo>
                    <a:pt x="629" y="1056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3"/>
            <p:cNvSpPr/>
            <p:nvPr/>
          </p:nvSpPr>
          <p:spPr>
            <a:xfrm>
              <a:off x="3318886" y="3334664"/>
              <a:ext cx="171535" cy="98590"/>
            </a:xfrm>
            <a:custGeom>
              <a:avLst/>
              <a:gdLst/>
              <a:ahLst/>
              <a:cxnLst/>
              <a:rect l="l" t="t" r="r" b="b"/>
              <a:pathLst>
                <a:path w="4341" h="2495" extrusionOk="0">
                  <a:moveTo>
                    <a:pt x="0" y="0"/>
                  </a:moveTo>
                  <a:lnTo>
                    <a:pt x="2496" y="2495"/>
                  </a:lnTo>
                  <a:lnTo>
                    <a:pt x="4341" y="650"/>
                  </a:lnTo>
                  <a:lnTo>
                    <a:pt x="36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3"/>
            <p:cNvSpPr/>
            <p:nvPr/>
          </p:nvSpPr>
          <p:spPr>
            <a:xfrm>
              <a:off x="3318886" y="3147481"/>
              <a:ext cx="98629" cy="187222"/>
            </a:xfrm>
            <a:custGeom>
              <a:avLst/>
              <a:gdLst/>
              <a:ahLst/>
              <a:cxnLst/>
              <a:rect l="l" t="t" r="r" b="b"/>
              <a:pathLst>
                <a:path w="2496" h="4738" extrusionOk="0">
                  <a:moveTo>
                    <a:pt x="0" y="1"/>
                  </a:moveTo>
                  <a:lnTo>
                    <a:pt x="0" y="4737"/>
                  </a:lnTo>
                  <a:lnTo>
                    <a:pt x="596" y="4737"/>
                  </a:lnTo>
                  <a:lnTo>
                    <a:pt x="2496" y="22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3"/>
            <p:cNvSpPr/>
            <p:nvPr/>
          </p:nvSpPr>
          <p:spPr>
            <a:xfrm>
              <a:off x="3367450" y="3190395"/>
              <a:ext cx="50224" cy="111235"/>
            </a:xfrm>
            <a:custGeom>
              <a:avLst/>
              <a:gdLst/>
              <a:ahLst/>
              <a:cxnLst/>
              <a:rect l="l" t="t" r="r" b="b"/>
              <a:pathLst>
                <a:path w="1271" h="2815" extrusionOk="0">
                  <a:moveTo>
                    <a:pt x="1" y="1"/>
                  </a:moveTo>
                  <a:lnTo>
                    <a:pt x="1" y="2815"/>
                  </a:lnTo>
                  <a:lnTo>
                    <a:pt x="1271" y="11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3"/>
            <p:cNvSpPr/>
            <p:nvPr/>
          </p:nvSpPr>
          <p:spPr>
            <a:xfrm>
              <a:off x="3318886" y="3234494"/>
              <a:ext cx="98590" cy="198681"/>
            </a:xfrm>
            <a:custGeom>
              <a:avLst/>
              <a:gdLst/>
              <a:ahLst/>
              <a:cxnLst/>
              <a:rect l="l" t="t" r="r" b="b"/>
              <a:pathLst>
                <a:path w="2495" h="5028" extrusionOk="0">
                  <a:moveTo>
                    <a:pt x="2495" y="1"/>
                  </a:moveTo>
                  <a:lnTo>
                    <a:pt x="0" y="2532"/>
                  </a:lnTo>
                  <a:lnTo>
                    <a:pt x="0" y="5028"/>
                  </a:lnTo>
                  <a:lnTo>
                    <a:pt x="2495" y="5028"/>
                  </a:lnTo>
                  <a:lnTo>
                    <a:pt x="2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3"/>
            <p:cNvSpPr/>
            <p:nvPr/>
          </p:nvSpPr>
          <p:spPr>
            <a:xfrm>
              <a:off x="3367410" y="3234494"/>
              <a:ext cx="50066" cy="198721"/>
            </a:xfrm>
            <a:custGeom>
              <a:avLst/>
              <a:gdLst/>
              <a:ahLst/>
              <a:cxnLst/>
              <a:rect l="l" t="t" r="r" b="b"/>
              <a:pathLst>
                <a:path w="1267" h="5029" extrusionOk="0">
                  <a:moveTo>
                    <a:pt x="1267" y="1"/>
                  </a:moveTo>
                  <a:lnTo>
                    <a:pt x="0" y="1290"/>
                  </a:lnTo>
                  <a:lnTo>
                    <a:pt x="0" y="5029"/>
                  </a:lnTo>
                  <a:lnTo>
                    <a:pt x="1267" y="5029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3"/>
            <p:cNvSpPr/>
            <p:nvPr/>
          </p:nvSpPr>
          <p:spPr>
            <a:xfrm>
              <a:off x="3234323" y="3234889"/>
              <a:ext cx="84602" cy="198365"/>
            </a:xfrm>
            <a:custGeom>
              <a:avLst/>
              <a:gdLst/>
              <a:ahLst/>
              <a:cxnLst/>
              <a:rect l="l" t="t" r="r" b="b"/>
              <a:pathLst>
                <a:path w="2141" h="5020" extrusionOk="0">
                  <a:moveTo>
                    <a:pt x="1" y="0"/>
                  </a:moveTo>
                  <a:lnTo>
                    <a:pt x="1" y="2605"/>
                  </a:lnTo>
                  <a:lnTo>
                    <a:pt x="2140" y="5020"/>
                  </a:lnTo>
                  <a:lnTo>
                    <a:pt x="2140" y="25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53"/>
          <p:cNvGrpSpPr/>
          <p:nvPr/>
        </p:nvGrpSpPr>
        <p:grpSpPr>
          <a:xfrm>
            <a:off x="2346105" y="3119070"/>
            <a:ext cx="376617" cy="376578"/>
            <a:chOff x="2346105" y="3119070"/>
            <a:chExt cx="376617" cy="376578"/>
          </a:xfrm>
        </p:grpSpPr>
        <p:sp>
          <p:nvSpPr>
            <p:cNvPr id="1041" name="Google Shape;1041;p53"/>
            <p:cNvSpPr/>
            <p:nvPr/>
          </p:nvSpPr>
          <p:spPr>
            <a:xfrm>
              <a:off x="2346105" y="3119070"/>
              <a:ext cx="376578" cy="376578"/>
            </a:xfrm>
            <a:custGeom>
              <a:avLst/>
              <a:gdLst/>
              <a:ahLst/>
              <a:cxnLst/>
              <a:rect l="l" t="t" r="r" b="b"/>
              <a:pathLst>
                <a:path w="9530" h="9530" extrusionOk="0">
                  <a:moveTo>
                    <a:pt x="4764" y="1"/>
                  </a:moveTo>
                  <a:cubicBezTo>
                    <a:pt x="3501" y="1"/>
                    <a:pt x="2289" y="503"/>
                    <a:pt x="1395" y="1397"/>
                  </a:cubicBezTo>
                  <a:cubicBezTo>
                    <a:pt x="502" y="2290"/>
                    <a:pt x="0" y="3502"/>
                    <a:pt x="0" y="4765"/>
                  </a:cubicBezTo>
                  <a:cubicBezTo>
                    <a:pt x="0" y="6029"/>
                    <a:pt x="502" y="7240"/>
                    <a:pt x="1395" y="8134"/>
                  </a:cubicBezTo>
                  <a:cubicBezTo>
                    <a:pt x="2289" y="9027"/>
                    <a:pt x="3501" y="9530"/>
                    <a:pt x="4764" y="9530"/>
                  </a:cubicBezTo>
                  <a:cubicBezTo>
                    <a:pt x="6028" y="9530"/>
                    <a:pt x="7240" y="9027"/>
                    <a:pt x="8133" y="8134"/>
                  </a:cubicBezTo>
                  <a:cubicBezTo>
                    <a:pt x="9026" y="7240"/>
                    <a:pt x="9529" y="6029"/>
                    <a:pt x="9529" y="4765"/>
                  </a:cubicBezTo>
                  <a:cubicBezTo>
                    <a:pt x="9529" y="3502"/>
                    <a:pt x="9026" y="2290"/>
                    <a:pt x="8133" y="1397"/>
                  </a:cubicBezTo>
                  <a:cubicBezTo>
                    <a:pt x="7240" y="503"/>
                    <a:pt x="6028" y="1"/>
                    <a:pt x="47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3"/>
            <p:cNvSpPr/>
            <p:nvPr/>
          </p:nvSpPr>
          <p:spPr>
            <a:xfrm>
              <a:off x="2368984" y="3191106"/>
              <a:ext cx="353738" cy="303120"/>
            </a:xfrm>
            <a:custGeom>
              <a:avLst/>
              <a:gdLst/>
              <a:ahLst/>
              <a:cxnLst/>
              <a:rect l="l" t="t" r="r" b="b"/>
              <a:pathLst>
                <a:path w="8952" h="7671" extrusionOk="0">
                  <a:moveTo>
                    <a:pt x="7351" y="0"/>
                  </a:moveTo>
                  <a:lnTo>
                    <a:pt x="4865" y="1775"/>
                  </a:lnTo>
                  <a:lnTo>
                    <a:pt x="3359" y="255"/>
                  </a:lnTo>
                  <a:lnTo>
                    <a:pt x="1" y="2410"/>
                  </a:lnTo>
                  <a:lnTo>
                    <a:pt x="4105" y="6497"/>
                  </a:lnTo>
                  <a:lnTo>
                    <a:pt x="3928" y="6829"/>
                  </a:lnTo>
                  <a:lnTo>
                    <a:pt x="4770" y="7671"/>
                  </a:lnTo>
                  <a:cubicBezTo>
                    <a:pt x="7126" y="7384"/>
                    <a:pt x="8951" y="5376"/>
                    <a:pt x="8951" y="2943"/>
                  </a:cubicBezTo>
                  <a:cubicBezTo>
                    <a:pt x="8951" y="2371"/>
                    <a:pt x="8851" y="1822"/>
                    <a:pt x="8666" y="1315"/>
                  </a:cubicBezTo>
                  <a:lnTo>
                    <a:pt x="7351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3"/>
            <p:cNvSpPr/>
            <p:nvPr/>
          </p:nvSpPr>
          <p:spPr>
            <a:xfrm>
              <a:off x="2507327" y="3386034"/>
              <a:ext cx="45956" cy="62710"/>
            </a:xfrm>
            <a:custGeom>
              <a:avLst/>
              <a:gdLst/>
              <a:ahLst/>
              <a:cxnLst/>
              <a:rect l="l" t="t" r="r" b="b"/>
              <a:pathLst>
                <a:path w="1163" h="1587" extrusionOk="0">
                  <a:moveTo>
                    <a:pt x="1" y="0"/>
                  </a:moveTo>
                  <a:lnTo>
                    <a:pt x="372" y="1587"/>
                  </a:lnTo>
                  <a:lnTo>
                    <a:pt x="1163" y="2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3"/>
            <p:cNvSpPr/>
            <p:nvPr/>
          </p:nvSpPr>
          <p:spPr>
            <a:xfrm>
              <a:off x="2453705" y="3316961"/>
              <a:ext cx="130637" cy="78003"/>
            </a:xfrm>
            <a:custGeom>
              <a:avLst/>
              <a:gdLst/>
              <a:ahLst/>
              <a:cxnLst/>
              <a:rect l="l" t="t" r="r" b="b"/>
              <a:pathLst>
                <a:path w="3306" h="1974" extrusionOk="0">
                  <a:moveTo>
                    <a:pt x="857" y="1"/>
                  </a:moveTo>
                  <a:lnTo>
                    <a:pt x="1" y="96"/>
                  </a:lnTo>
                  <a:lnTo>
                    <a:pt x="1073" y="1973"/>
                  </a:lnTo>
                  <a:lnTo>
                    <a:pt x="2520" y="1973"/>
                  </a:lnTo>
                  <a:lnTo>
                    <a:pt x="3305" y="1416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3"/>
            <p:cNvSpPr/>
            <p:nvPr/>
          </p:nvSpPr>
          <p:spPr>
            <a:xfrm>
              <a:off x="2368945" y="3200787"/>
              <a:ext cx="132849" cy="85352"/>
            </a:xfrm>
            <a:custGeom>
              <a:avLst/>
              <a:gdLst/>
              <a:ahLst/>
              <a:cxnLst/>
              <a:rect l="l" t="t" r="r" b="b"/>
              <a:pathLst>
                <a:path w="3362" h="2160" extrusionOk="0">
                  <a:moveTo>
                    <a:pt x="2345" y="0"/>
                  </a:moveTo>
                  <a:lnTo>
                    <a:pt x="1" y="2159"/>
                  </a:lnTo>
                  <a:lnTo>
                    <a:pt x="2755" y="2159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3"/>
            <p:cNvSpPr/>
            <p:nvPr/>
          </p:nvSpPr>
          <p:spPr>
            <a:xfrm>
              <a:off x="2513926" y="3414603"/>
              <a:ext cx="49552" cy="46588"/>
            </a:xfrm>
            <a:custGeom>
              <a:avLst/>
              <a:gdLst/>
              <a:ahLst/>
              <a:cxnLst/>
              <a:rect l="l" t="t" r="r" b="b"/>
              <a:pathLst>
                <a:path w="1254" h="1179" extrusionOk="0">
                  <a:moveTo>
                    <a:pt x="1" y="1"/>
                  </a:moveTo>
                  <a:lnTo>
                    <a:pt x="258" y="1178"/>
                  </a:lnTo>
                  <a:lnTo>
                    <a:pt x="1253" y="11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3"/>
            <p:cNvSpPr/>
            <p:nvPr/>
          </p:nvSpPr>
          <p:spPr>
            <a:xfrm>
              <a:off x="2559723" y="3163406"/>
              <a:ext cx="54926" cy="79899"/>
            </a:xfrm>
            <a:custGeom>
              <a:avLst/>
              <a:gdLst/>
              <a:ahLst/>
              <a:cxnLst/>
              <a:rect l="l" t="t" r="r" b="b"/>
              <a:pathLst>
                <a:path w="1390" h="2022" extrusionOk="0">
                  <a:moveTo>
                    <a:pt x="0" y="0"/>
                  </a:moveTo>
                  <a:lnTo>
                    <a:pt x="408" y="2022"/>
                  </a:lnTo>
                  <a:lnTo>
                    <a:pt x="1390" y="7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3"/>
            <p:cNvSpPr/>
            <p:nvPr/>
          </p:nvSpPr>
          <p:spPr>
            <a:xfrm>
              <a:off x="2614610" y="3191264"/>
              <a:ext cx="44889" cy="42834"/>
            </a:xfrm>
            <a:custGeom>
              <a:avLst/>
              <a:gdLst/>
              <a:ahLst/>
              <a:cxnLst/>
              <a:rect l="l" t="t" r="r" b="b"/>
              <a:pathLst>
                <a:path w="1136" h="1084" extrusionOk="0">
                  <a:moveTo>
                    <a:pt x="1" y="1"/>
                  </a:moveTo>
                  <a:lnTo>
                    <a:pt x="37" y="1083"/>
                  </a:lnTo>
                  <a:lnTo>
                    <a:pt x="1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3"/>
            <p:cNvSpPr/>
            <p:nvPr/>
          </p:nvSpPr>
          <p:spPr>
            <a:xfrm>
              <a:off x="2453705" y="3191106"/>
              <a:ext cx="172364" cy="181769"/>
            </a:xfrm>
            <a:custGeom>
              <a:avLst/>
              <a:gdLst/>
              <a:ahLst/>
              <a:cxnLst/>
              <a:rect l="l" t="t" r="r" b="b"/>
              <a:pathLst>
                <a:path w="4362" h="4600" extrusionOk="0">
                  <a:moveTo>
                    <a:pt x="4073" y="0"/>
                  </a:moveTo>
                  <a:lnTo>
                    <a:pt x="2295" y="1896"/>
                  </a:lnTo>
                  <a:lnTo>
                    <a:pt x="1215" y="255"/>
                  </a:lnTo>
                  <a:lnTo>
                    <a:pt x="1" y="3279"/>
                  </a:lnTo>
                  <a:lnTo>
                    <a:pt x="3305" y="4600"/>
                  </a:lnTo>
                  <a:lnTo>
                    <a:pt x="4361" y="3860"/>
                  </a:lnTo>
                  <a:lnTo>
                    <a:pt x="407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3"/>
            <p:cNvSpPr/>
            <p:nvPr/>
          </p:nvSpPr>
          <p:spPr>
            <a:xfrm>
              <a:off x="2453705" y="3201143"/>
              <a:ext cx="172364" cy="171732"/>
            </a:xfrm>
            <a:custGeom>
              <a:avLst/>
              <a:gdLst/>
              <a:ahLst/>
              <a:cxnLst/>
              <a:rect l="l" t="t" r="r" b="b"/>
              <a:pathLst>
                <a:path w="4362" h="4346" extrusionOk="0">
                  <a:moveTo>
                    <a:pt x="1215" y="1"/>
                  </a:moveTo>
                  <a:lnTo>
                    <a:pt x="1" y="3025"/>
                  </a:lnTo>
                  <a:lnTo>
                    <a:pt x="3305" y="4346"/>
                  </a:lnTo>
                  <a:lnTo>
                    <a:pt x="4361" y="3606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3"/>
            <p:cNvSpPr/>
            <p:nvPr/>
          </p:nvSpPr>
          <p:spPr>
            <a:xfrm>
              <a:off x="2531352" y="3390775"/>
              <a:ext cx="21180" cy="40700"/>
            </a:xfrm>
            <a:custGeom>
              <a:avLst/>
              <a:gdLst/>
              <a:ahLst/>
              <a:cxnLst/>
              <a:rect l="l" t="t" r="r" b="b"/>
              <a:pathLst>
                <a:path w="536" h="1030" extrusionOk="0">
                  <a:moveTo>
                    <a:pt x="0" y="1"/>
                  </a:moveTo>
                  <a:lnTo>
                    <a:pt x="0" y="1029"/>
                  </a:lnTo>
                  <a:lnTo>
                    <a:pt x="536" y="1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3"/>
            <p:cNvSpPr/>
            <p:nvPr/>
          </p:nvSpPr>
          <p:spPr>
            <a:xfrm>
              <a:off x="2531352" y="3342686"/>
              <a:ext cx="52239" cy="52318"/>
            </a:xfrm>
            <a:custGeom>
              <a:avLst/>
              <a:gdLst/>
              <a:ahLst/>
              <a:cxnLst/>
              <a:rect l="l" t="t" r="r" b="b"/>
              <a:pathLst>
                <a:path w="1322" h="1324" extrusionOk="0">
                  <a:moveTo>
                    <a:pt x="0" y="0"/>
                  </a:moveTo>
                  <a:lnTo>
                    <a:pt x="0" y="1323"/>
                  </a:lnTo>
                  <a:lnTo>
                    <a:pt x="536" y="1323"/>
                  </a:lnTo>
                  <a:lnTo>
                    <a:pt x="1321" y="7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3"/>
            <p:cNvSpPr/>
            <p:nvPr/>
          </p:nvSpPr>
          <p:spPr>
            <a:xfrm>
              <a:off x="2531352" y="3431594"/>
              <a:ext cx="31414" cy="29597"/>
            </a:xfrm>
            <a:custGeom>
              <a:avLst/>
              <a:gdLst/>
              <a:ahLst/>
              <a:cxnLst/>
              <a:rect l="l" t="t" r="r" b="b"/>
              <a:pathLst>
                <a:path w="795" h="749" extrusionOk="0">
                  <a:moveTo>
                    <a:pt x="0" y="1"/>
                  </a:moveTo>
                  <a:lnTo>
                    <a:pt x="0" y="748"/>
                  </a:lnTo>
                  <a:lnTo>
                    <a:pt x="794" y="7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3"/>
            <p:cNvSpPr/>
            <p:nvPr/>
          </p:nvSpPr>
          <p:spPr>
            <a:xfrm>
              <a:off x="2531312" y="3235956"/>
              <a:ext cx="94006" cy="136919"/>
            </a:xfrm>
            <a:custGeom>
              <a:avLst/>
              <a:gdLst/>
              <a:ahLst/>
              <a:cxnLst/>
              <a:rect l="l" t="t" r="r" b="b"/>
              <a:pathLst>
                <a:path w="2379" h="3465" extrusionOk="0">
                  <a:moveTo>
                    <a:pt x="0" y="1"/>
                  </a:moveTo>
                  <a:lnTo>
                    <a:pt x="0" y="2937"/>
                  </a:lnTo>
                  <a:lnTo>
                    <a:pt x="1322" y="3465"/>
                  </a:lnTo>
                  <a:lnTo>
                    <a:pt x="2378" y="27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53"/>
          <p:cNvGrpSpPr/>
          <p:nvPr/>
        </p:nvGrpSpPr>
        <p:grpSpPr>
          <a:xfrm>
            <a:off x="1519531" y="3119070"/>
            <a:ext cx="376538" cy="376538"/>
            <a:chOff x="1519531" y="3119070"/>
            <a:chExt cx="376538" cy="376538"/>
          </a:xfrm>
        </p:grpSpPr>
        <p:sp>
          <p:nvSpPr>
            <p:cNvPr id="1056" name="Google Shape;1056;p53"/>
            <p:cNvSpPr/>
            <p:nvPr/>
          </p:nvSpPr>
          <p:spPr>
            <a:xfrm>
              <a:off x="1519531" y="3119070"/>
              <a:ext cx="376538" cy="376538"/>
            </a:xfrm>
            <a:custGeom>
              <a:avLst/>
              <a:gdLst/>
              <a:ahLst/>
              <a:cxnLst/>
              <a:rect l="l" t="t" r="r" b="b"/>
              <a:pathLst>
                <a:path w="9529" h="9529" extrusionOk="0">
                  <a:moveTo>
                    <a:pt x="4764" y="1"/>
                  </a:moveTo>
                  <a:cubicBezTo>
                    <a:pt x="3500" y="1"/>
                    <a:pt x="2289" y="502"/>
                    <a:pt x="1396" y="1396"/>
                  </a:cubicBezTo>
                  <a:cubicBezTo>
                    <a:pt x="502" y="2289"/>
                    <a:pt x="1" y="3502"/>
                    <a:pt x="1" y="4765"/>
                  </a:cubicBezTo>
                  <a:cubicBezTo>
                    <a:pt x="1" y="6029"/>
                    <a:pt x="502" y="7240"/>
                    <a:pt x="1396" y="8134"/>
                  </a:cubicBezTo>
                  <a:cubicBezTo>
                    <a:pt x="2289" y="9027"/>
                    <a:pt x="3500" y="9529"/>
                    <a:pt x="4764" y="9529"/>
                  </a:cubicBezTo>
                  <a:cubicBezTo>
                    <a:pt x="6028" y="9529"/>
                    <a:pt x="7240" y="9027"/>
                    <a:pt x="8133" y="8134"/>
                  </a:cubicBezTo>
                  <a:cubicBezTo>
                    <a:pt x="9027" y="7240"/>
                    <a:pt x="9528" y="6029"/>
                    <a:pt x="9528" y="4765"/>
                  </a:cubicBezTo>
                  <a:cubicBezTo>
                    <a:pt x="9528" y="3502"/>
                    <a:pt x="9027" y="2289"/>
                    <a:pt x="8133" y="1396"/>
                  </a:cubicBezTo>
                  <a:cubicBezTo>
                    <a:pt x="7240" y="502"/>
                    <a:pt x="6028" y="1"/>
                    <a:pt x="47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3"/>
            <p:cNvSpPr/>
            <p:nvPr/>
          </p:nvSpPr>
          <p:spPr>
            <a:xfrm>
              <a:off x="1548811" y="3166725"/>
              <a:ext cx="347258" cy="328686"/>
            </a:xfrm>
            <a:custGeom>
              <a:avLst/>
              <a:gdLst/>
              <a:ahLst/>
              <a:cxnLst/>
              <a:rect l="l" t="t" r="r" b="b"/>
              <a:pathLst>
                <a:path w="8788" h="8318" extrusionOk="0">
                  <a:moveTo>
                    <a:pt x="6019" y="1"/>
                  </a:moveTo>
                  <a:lnTo>
                    <a:pt x="4667" y="3483"/>
                  </a:lnTo>
                  <a:lnTo>
                    <a:pt x="1466" y="3043"/>
                  </a:lnTo>
                  <a:lnTo>
                    <a:pt x="1" y="4078"/>
                  </a:lnTo>
                  <a:lnTo>
                    <a:pt x="4271" y="8317"/>
                  </a:lnTo>
                  <a:cubicBezTo>
                    <a:pt x="6786" y="8190"/>
                    <a:pt x="8787" y="6108"/>
                    <a:pt x="8787" y="3560"/>
                  </a:cubicBezTo>
                  <a:cubicBezTo>
                    <a:pt x="8787" y="3263"/>
                    <a:pt x="8760" y="2973"/>
                    <a:pt x="8708" y="2692"/>
                  </a:cubicBezTo>
                  <a:lnTo>
                    <a:pt x="6019" y="1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3"/>
            <p:cNvSpPr/>
            <p:nvPr/>
          </p:nvSpPr>
          <p:spPr>
            <a:xfrm>
              <a:off x="1739115" y="3166725"/>
              <a:ext cx="47260" cy="51725"/>
            </a:xfrm>
            <a:custGeom>
              <a:avLst/>
              <a:gdLst/>
              <a:ahLst/>
              <a:cxnLst/>
              <a:rect l="l" t="t" r="r" b="b"/>
              <a:pathLst>
                <a:path w="1196" h="1309" extrusionOk="0">
                  <a:moveTo>
                    <a:pt x="1195" y="1"/>
                  </a:moveTo>
                  <a:lnTo>
                    <a:pt x="1" y="1030"/>
                  </a:lnTo>
                  <a:lnTo>
                    <a:pt x="608" y="1308"/>
                  </a:lnTo>
                  <a:lnTo>
                    <a:pt x="1195" y="1030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DAD0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3"/>
            <p:cNvSpPr/>
            <p:nvPr/>
          </p:nvSpPr>
          <p:spPr>
            <a:xfrm>
              <a:off x="1548851" y="3267054"/>
              <a:ext cx="79978" cy="61011"/>
            </a:xfrm>
            <a:custGeom>
              <a:avLst/>
              <a:gdLst/>
              <a:ahLst/>
              <a:cxnLst/>
              <a:rect l="l" t="t" r="r" b="b"/>
              <a:pathLst>
                <a:path w="2024" h="1544" extrusionOk="0">
                  <a:moveTo>
                    <a:pt x="1544" y="1"/>
                  </a:moveTo>
                  <a:lnTo>
                    <a:pt x="1" y="1543"/>
                  </a:lnTo>
                  <a:lnTo>
                    <a:pt x="2023" y="1543"/>
                  </a:lnTo>
                  <a:lnTo>
                    <a:pt x="1544" y="1"/>
                  </a:lnTo>
                  <a:close/>
                </a:path>
              </a:pathLst>
            </a:custGeom>
            <a:solidFill>
              <a:srgbClr val="DAD0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3"/>
            <p:cNvSpPr/>
            <p:nvPr/>
          </p:nvSpPr>
          <p:spPr>
            <a:xfrm>
              <a:off x="1698257" y="3368528"/>
              <a:ext cx="88435" cy="63184"/>
            </a:xfrm>
            <a:custGeom>
              <a:avLst/>
              <a:gdLst/>
              <a:ahLst/>
              <a:cxnLst/>
              <a:rect l="l" t="t" r="r" b="b"/>
              <a:pathLst>
                <a:path w="2238" h="1599" extrusionOk="0">
                  <a:moveTo>
                    <a:pt x="1119" y="1"/>
                  </a:moveTo>
                  <a:lnTo>
                    <a:pt x="1" y="99"/>
                  </a:lnTo>
                  <a:lnTo>
                    <a:pt x="1119" y="1599"/>
                  </a:lnTo>
                  <a:lnTo>
                    <a:pt x="2237" y="99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DAD0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3"/>
            <p:cNvSpPr/>
            <p:nvPr/>
          </p:nvSpPr>
          <p:spPr>
            <a:xfrm>
              <a:off x="1609862" y="3368528"/>
              <a:ext cx="88395" cy="63184"/>
            </a:xfrm>
            <a:custGeom>
              <a:avLst/>
              <a:gdLst/>
              <a:ahLst/>
              <a:cxnLst/>
              <a:rect l="l" t="t" r="r" b="b"/>
              <a:pathLst>
                <a:path w="2237" h="1599" extrusionOk="0">
                  <a:moveTo>
                    <a:pt x="1118" y="1"/>
                  </a:moveTo>
                  <a:lnTo>
                    <a:pt x="1" y="99"/>
                  </a:lnTo>
                  <a:lnTo>
                    <a:pt x="1118" y="1599"/>
                  </a:lnTo>
                  <a:lnTo>
                    <a:pt x="2237" y="99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ECE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3"/>
            <p:cNvSpPr/>
            <p:nvPr/>
          </p:nvSpPr>
          <p:spPr>
            <a:xfrm>
              <a:off x="1768594" y="3207426"/>
              <a:ext cx="78832" cy="59628"/>
            </a:xfrm>
            <a:custGeom>
              <a:avLst/>
              <a:gdLst/>
              <a:ahLst/>
              <a:cxnLst/>
              <a:rect l="l" t="t" r="r" b="b"/>
              <a:pathLst>
                <a:path w="1995" h="1509" extrusionOk="0">
                  <a:moveTo>
                    <a:pt x="243" y="0"/>
                  </a:moveTo>
                  <a:lnTo>
                    <a:pt x="0" y="1508"/>
                  </a:lnTo>
                  <a:lnTo>
                    <a:pt x="1994" y="1508"/>
                  </a:lnTo>
                  <a:lnTo>
                    <a:pt x="1994" y="713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rgbClr val="D0C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3"/>
            <p:cNvSpPr/>
            <p:nvPr/>
          </p:nvSpPr>
          <p:spPr>
            <a:xfrm>
              <a:off x="1609783" y="3207426"/>
              <a:ext cx="176593" cy="164778"/>
            </a:xfrm>
            <a:custGeom>
              <a:avLst/>
              <a:gdLst/>
              <a:ahLst/>
              <a:cxnLst/>
              <a:rect l="l" t="t" r="r" b="b"/>
              <a:pathLst>
                <a:path w="4469" h="4170" extrusionOk="0">
                  <a:moveTo>
                    <a:pt x="3287" y="0"/>
                  </a:moveTo>
                  <a:lnTo>
                    <a:pt x="2306" y="1508"/>
                  </a:lnTo>
                  <a:lnTo>
                    <a:pt x="1" y="1508"/>
                  </a:lnTo>
                  <a:lnTo>
                    <a:pt x="1" y="4170"/>
                  </a:lnTo>
                  <a:lnTo>
                    <a:pt x="4468" y="4170"/>
                  </a:lnTo>
                  <a:lnTo>
                    <a:pt x="4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3"/>
            <p:cNvSpPr/>
            <p:nvPr/>
          </p:nvSpPr>
          <p:spPr>
            <a:xfrm>
              <a:off x="1698059" y="3207426"/>
              <a:ext cx="88316" cy="164738"/>
            </a:xfrm>
            <a:custGeom>
              <a:avLst/>
              <a:gdLst/>
              <a:ahLst/>
              <a:cxnLst/>
              <a:rect l="l" t="t" r="r" b="b"/>
              <a:pathLst>
                <a:path w="2235" h="4169" extrusionOk="0">
                  <a:moveTo>
                    <a:pt x="1041" y="0"/>
                  </a:moveTo>
                  <a:lnTo>
                    <a:pt x="64" y="1507"/>
                  </a:lnTo>
                  <a:lnTo>
                    <a:pt x="0" y="1507"/>
                  </a:lnTo>
                  <a:lnTo>
                    <a:pt x="0" y="4169"/>
                  </a:lnTo>
                  <a:lnTo>
                    <a:pt x="2234" y="4169"/>
                  </a:lnTo>
                  <a:lnTo>
                    <a:pt x="2234" y="0"/>
                  </a:lnTo>
                  <a:close/>
                </a:path>
              </a:pathLst>
            </a:custGeom>
            <a:solidFill>
              <a:srgbClr val="ECE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3"/>
            <p:cNvSpPr/>
            <p:nvPr/>
          </p:nvSpPr>
          <p:spPr>
            <a:xfrm>
              <a:off x="1698059" y="3207544"/>
              <a:ext cx="41254" cy="59510"/>
            </a:xfrm>
            <a:custGeom>
              <a:avLst/>
              <a:gdLst/>
              <a:ahLst/>
              <a:cxnLst/>
              <a:rect l="l" t="t" r="r" b="b"/>
              <a:pathLst>
                <a:path w="1044" h="1506" extrusionOk="0">
                  <a:moveTo>
                    <a:pt x="1044" y="1"/>
                  </a:moveTo>
                  <a:lnTo>
                    <a:pt x="0" y="1505"/>
                  </a:lnTo>
                  <a:lnTo>
                    <a:pt x="1044" y="1505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rgbClr val="D0C8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5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1071" name="Google Shape;1071;p54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3726300" cy="3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Here’s an assortment of alternative resources whose style fits that of this template: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Photos:</a:t>
            </a:r>
            <a:endParaRPr b="1">
              <a:solidFill>
                <a:schemeClr val="accent6"/>
              </a:solidFill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Arrangement with origami made object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Close-up of woman hand making creative art craft using origami paper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Woman holding an origami object I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Woman making origami with japanese paper I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Asian woman making origami with japanese paper I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Woman holding an origami object II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9"/>
              </a:rPr>
              <a:t>Woman holding an origami object III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0"/>
              </a:rPr>
              <a:t>Woman using special made paper for origami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1"/>
              </a:rPr>
              <a:t>Woman making origami with japanese paper II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2"/>
              </a:rPr>
              <a:t>Asian woman making origami with japanese paper II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72" name="Google Shape;1072;p54"/>
          <p:cNvSpPr txBox="1">
            <a:spLocks noGrp="1"/>
          </p:cNvSpPr>
          <p:nvPr>
            <p:ph type="body" idx="2"/>
          </p:nvPr>
        </p:nvSpPr>
        <p:spPr>
          <a:xfrm>
            <a:off x="4697700" y="952500"/>
            <a:ext cx="3726300" cy="36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3"/>
              </a:rPr>
              <a:t>Talented woman making origami with japanese paper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4"/>
              </a:rPr>
              <a:t>High angle small origami boat on world map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5"/>
              </a:rPr>
              <a:t>Asian woman making origami with japanese paper III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accent6"/>
                </a:solidFill>
              </a:rPr>
              <a:t>Vectors:</a:t>
            </a:r>
            <a:endParaRPr b="1">
              <a:solidFill>
                <a:schemeClr val="accent6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6"/>
              </a:rPr>
              <a:t>Four flat indigo patterns</a:t>
            </a:r>
            <a:endParaRPr/>
          </a:p>
        </p:txBody>
      </p:sp>
      <p:pic>
        <p:nvPicPr>
          <p:cNvPr id="1073" name="Google Shape;1073;p54"/>
          <p:cNvPicPr preferRelativeResize="0"/>
          <p:nvPr/>
        </p:nvPicPr>
        <p:blipFill rotWithShape="1">
          <a:blip r:embed="rId17">
            <a:alphaModFix/>
          </a:blip>
          <a:srcRect l="27515" t="48759" r="27510" b="29930"/>
          <a:stretch/>
        </p:blipFill>
        <p:spPr>
          <a:xfrm>
            <a:off x="5827675" y="1328225"/>
            <a:ext cx="3316325" cy="883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4" name="Google Shape;1074;p54"/>
          <p:cNvPicPr preferRelativeResize="0"/>
          <p:nvPr/>
        </p:nvPicPr>
        <p:blipFill rotWithShape="1">
          <a:blip r:embed="rId18">
            <a:alphaModFix/>
          </a:blip>
          <a:srcRect l="20653" r="20653"/>
          <a:stretch/>
        </p:blipFill>
        <p:spPr>
          <a:xfrm rot="5400000">
            <a:off x="6242376" y="857177"/>
            <a:ext cx="1337749" cy="61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5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080" name="Google Shape;1080;p55"/>
          <p:cNvSpPr txBox="1">
            <a:spLocks noGrp="1"/>
          </p:cNvSpPr>
          <p:nvPr>
            <p:ph type="body" idx="1"/>
          </p:nvPr>
        </p:nvSpPr>
        <p:spPr>
          <a:xfrm>
            <a:off x="720000" y="1207625"/>
            <a:ext cx="3726300" cy="3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Did you like the resources of this template? Get them for free at our other websites: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Photos:</a:t>
            </a:r>
            <a:endParaRPr b="1">
              <a:solidFill>
                <a:schemeClr val="accent6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Arrangement with origami made object 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Arrangement with origami made object II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Talented woman making origami with japanese paper 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Talented woman making origami with japanese paper II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Talented woman making origami with japanese paper III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Talented woman making origami with japanese paper IV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9"/>
              </a:rPr>
              <a:t>Asian woman making origami with japanese paper I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81" name="Google Shape;1081;p55"/>
          <p:cNvSpPr txBox="1">
            <a:spLocks noGrp="1"/>
          </p:cNvSpPr>
          <p:nvPr>
            <p:ph type="body" idx="2"/>
          </p:nvPr>
        </p:nvSpPr>
        <p:spPr>
          <a:xfrm>
            <a:off x="4697700" y="952500"/>
            <a:ext cx="3726300" cy="36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0"/>
              </a:rPr>
              <a:t>Asian woman making origami with japanese paper II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1"/>
              </a:rPr>
              <a:t>Asian woman making origami with japanese paper III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2"/>
              </a:rPr>
              <a:t>Woman making origami with japanese paper 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3"/>
              </a:rPr>
              <a:t>Woman making origami with japanese paper II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4"/>
              </a:rPr>
              <a:t>Woman making origami with japanese paper III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5"/>
              </a:rPr>
              <a:t>Woman holding an origami object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6"/>
              </a:rPr>
              <a:t>Woman using special made paper for origami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7"/>
              </a:rPr>
              <a:t>Arrangement with origami made object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8"/>
              </a:rPr>
              <a:t>Woman making origami with japanese paper IV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9"/>
              </a:rPr>
              <a:t>Woman making origami with japanese paper V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Vectors:</a:t>
            </a:r>
            <a:endParaRPr b="1">
              <a:solidFill>
                <a:schemeClr val="accent6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20"/>
              </a:rPr>
              <a:t>Three oriental patterns</a:t>
            </a:r>
            <a:endParaRPr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accent6"/>
                </a:solidFill>
              </a:rPr>
              <a:t>Icons:</a:t>
            </a:r>
            <a:endParaRPr b="1">
              <a:solidFill>
                <a:schemeClr val="accent6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21"/>
              </a:rPr>
              <a:t>Origami | Flat</a:t>
            </a:r>
            <a:endParaRPr/>
          </a:p>
        </p:txBody>
      </p:sp>
      <p:pic>
        <p:nvPicPr>
          <p:cNvPr id="1082" name="Google Shape;1082;p55"/>
          <p:cNvPicPr preferRelativeResize="0"/>
          <p:nvPr/>
        </p:nvPicPr>
        <p:blipFill rotWithShape="1">
          <a:blip r:embed="rId22">
            <a:alphaModFix/>
          </a:blip>
          <a:srcRect l="30485" t="26807" r="30489" b="54701"/>
          <a:stretch/>
        </p:blipFill>
        <p:spPr>
          <a:xfrm>
            <a:off x="5827675" y="-150"/>
            <a:ext cx="3316325" cy="883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3" name="Google Shape;1083;p55"/>
          <p:cNvPicPr preferRelativeResize="0"/>
          <p:nvPr/>
        </p:nvPicPr>
        <p:blipFill rotWithShape="1">
          <a:blip r:embed="rId23">
            <a:alphaModFix/>
          </a:blip>
          <a:srcRect l="20647" r="43574"/>
          <a:stretch/>
        </p:blipFill>
        <p:spPr>
          <a:xfrm rot="-5400000">
            <a:off x="5483550" y="63950"/>
            <a:ext cx="594800" cy="447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1"/>
          <p:cNvPicPr preferRelativeResize="0"/>
          <p:nvPr/>
        </p:nvPicPr>
        <p:blipFill rotWithShape="1">
          <a:blip r:embed="rId3">
            <a:alphaModFix/>
          </a:blip>
          <a:srcRect l="36326" r="36326"/>
          <a:stretch/>
        </p:blipFill>
        <p:spPr>
          <a:xfrm>
            <a:off x="6643350" y="12"/>
            <a:ext cx="2500651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1"/>
          <p:cNvSpPr txBox="1">
            <a:spLocks noGrp="1"/>
          </p:cNvSpPr>
          <p:nvPr>
            <p:ph type="title"/>
          </p:nvPr>
        </p:nvSpPr>
        <p:spPr>
          <a:xfrm>
            <a:off x="779473" y="1121294"/>
            <a:ext cx="2625366" cy="9149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ORIGAMI</a:t>
            </a:r>
            <a:endParaRPr dirty="0"/>
          </a:p>
        </p:txBody>
      </p:sp>
      <p:sp>
        <p:nvSpPr>
          <p:cNvPr id="157" name="Google Shape;157;p31"/>
          <p:cNvSpPr txBox="1">
            <a:spLocks noGrp="1"/>
          </p:cNvSpPr>
          <p:nvPr>
            <p:ph type="subTitle" idx="9"/>
          </p:nvPr>
        </p:nvSpPr>
        <p:spPr>
          <a:xfrm>
            <a:off x="618652" y="2036225"/>
            <a:ext cx="4959773" cy="1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buBlip>
                <a:blip r:embed="rId4"/>
              </a:buBlip>
            </a:pPr>
            <a:r>
              <a:rPr lang="en-US" dirty="0"/>
              <a:t>Origami is the Japanese art of paper folding. </a:t>
            </a:r>
          </a:p>
          <a:p>
            <a:pPr marL="342900" lvl="0" indent="-342900">
              <a:buBlip>
                <a:blip r:embed="rId4"/>
              </a:buBlip>
            </a:pPr>
            <a:r>
              <a:rPr lang="en-US" dirty="0"/>
              <a:t>"Ori" is the Japanese word for folding and "kami" is the Japanese word for paper.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dirty="0"/>
          </a:p>
        </p:txBody>
      </p:sp>
      <p:grpSp>
        <p:nvGrpSpPr>
          <p:cNvPr id="161" name="Google Shape;161;p31"/>
          <p:cNvGrpSpPr/>
          <p:nvPr/>
        </p:nvGrpSpPr>
        <p:grpSpPr>
          <a:xfrm rot="190885">
            <a:off x="6120959" y="763745"/>
            <a:ext cx="2480502" cy="3721754"/>
            <a:chOff x="6206350" y="763900"/>
            <a:chExt cx="2480400" cy="3721600"/>
          </a:xfrm>
        </p:grpSpPr>
        <p:pic>
          <p:nvPicPr>
            <p:cNvPr id="162" name="Google Shape;162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206350" y="763900"/>
              <a:ext cx="2480400" cy="37215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163" name="Google Shape;163;p31"/>
            <p:cNvSpPr/>
            <p:nvPr/>
          </p:nvSpPr>
          <p:spPr>
            <a:xfrm rot="-10797511">
              <a:off x="6206350" y="4071650"/>
              <a:ext cx="414300" cy="4137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1"/>
            <p:cNvSpPr/>
            <p:nvPr/>
          </p:nvSpPr>
          <p:spPr>
            <a:xfrm rot="2497">
              <a:off x="8273600" y="764051"/>
              <a:ext cx="413100" cy="4125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l="43374" r="43372"/>
          <a:stretch/>
        </p:blipFill>
        <p:spPr>
          <a:xfrm>
            <a:off x="2571750" y="0"/>
            <a:ext cx="12118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2"/>
          <p:cNvSpPr txBox="1">
            <a:spLocks noGrp="1"/>
          </p:cNvSpPr>
          <p:nvPr>
            <p:ph type="title"/>
          </p:nvPr>
        </p:nvSpPr>
        <p:spPr>
          <a:xfrm>
            <a:off x="4066600" y="1425558"/>
            <a:ext cx="436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</a:t>
            </a:r>
            <a:r>
              <a:rPr lang="en" dirty="0">
                <a:solidFill>
                  <a:schemeClr val="accent6"/>
                </a:solidFill>
              </a:rPr>
              <a:t>U</a:t>
            </a:r>
            <a:r>
              <a:rPr lang="en-US" dirty="0">
                <a:solidFill>
                  <a:schemeClr val="accent6"/>
                </a:solidFill>
              </a:rPr>
              <a:t>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subTitle" idx="1"/>
          </p:nvPr>
        </p:nvSpPr>
        <p:spPr>
          <a:xfrm>
            <a:off x="4066600" y="2358888"/>
            <a:ext cx="4362300" cy="15514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200" dirty="0"/>
              <a:t>Origami originated from China and was popularized in Japan. It is the art of paper folding. Paper-folding is a wonderful hobby and a wonderful group activity... and for kids it has so many benefits socially and for the developing mind. You get to make cool stuff - with only a sheet of paper! It's incredible to watch an ordinary piece of paper transforming into a three dimensional form, and the more complex the design, the more incredible this process becomes...</a:t>
            </a:r>
            <a:endParaRPr sz="1200" dirty="0"/>
          </a:p>
        </p:txBody>
      </p:sp>
      <p:grpSp>
        <p:nvGrpSpPr>
          <p:cNvPr id="172" name="Google Shape;172;p32"/>
          <p:cNvGrpSpPr/>
          <p:nvPr/>
        </p:nvGrpSpPr>
        <p:grpSpPr>
          <a:xfrm>
            <a:off x="0" y="0"/>
            <a:ext cx="3257545" cy="5143500"/>
            <a:chOff x="0" y="0"/>
            <a:chExt cx="3257545" cy="5143500"/>
          </a:xfrm>
        </p:grpSpPr>
        <p:pic>
          <p:nvPicPr>
            <p:cNvPr id="173" name="Google Shape;173;p32"/>
            <p:cNvPicPr preferRelativeResize="0"/>
            <p:nvPr/>
          </p:nvPicPr>
          <p:blipFill rotWithShape="1">
            <a:blip r:embed="rId4">
              <a:alphaModFix/>
            </a:blip>
            <a:srcRect l="25561" t="6089" r="40627" b="13788"/>
            <a:stretch/>
          </p:blipFill>
          <p:spPr>
            <a:xfrm>
              <a:off x="0" y="0"/>
              <a:ext cx="3257400" cy="5143500"/>
            </a:xfrm>
            <a:prstGeom prst="snip1Rect">
              <a:avLst>
                <a:gd name="adj" fmla="val 19587"/>
              </a:avLst>
            </a:prstGeom>
            <a:noFill/>
            <a:ln>
              <a:noFill/>
            </a:ln>
          </p:spPr>
        </p:pic>
        <p:sp>
          <p:nvSpPr>
            <p:cNvPr id="174" name="Google Shape;174;p32"/>
            <p:cNvSpPr/>
            <p:nvPr/>
          </p:nvSpPr>
          <p:spPr>
            <a:xfrm rot="1613">
              <a:off x="2618245" y="138"/>
              <a:ext cx="639300" cy="6378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75" name="Google Shape;175;p32"/>
          <p:cNvPicPr preferRelativeResize="0"/>
          <p:nvPr/>
        </p:nvPicPr>
        <p:blipFill rotWithShape="1">
          <a:blip r:embed="rId5">
            <a:alphaModFix/>
          </a:blip>
          <a:srcRect l="42278" t="-35700" r="42281" b="-1926"/>
          <a:stretch/>
        </p:blipFill>
        <p:spPr>
          <a:xfrm rot="-5400000">
            <a:off x="8154724" y="3685900"/>
            <a:ext cx="581752" cy="13967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3"/>
          <p:cNvPicPr preferRelativeResize="0"/>
          <p:nvPr/>
        </p:nvPicPr>
        <p:blipFill rotWithShape="1">
          <a:blip r:embed="rId4">
            <a:alphaModFix/>
          </a:blip>
          <a:srcRect l="43066" r="43067"/>
          <a:stretch/>
        </p:blipFill>
        <p:spPr>
          <a:xfrm>
            <a:off x="7876122" y="0"/>
            <a:ext cx="1267877" cy="5143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181" name="Google Shape;181;p33"/>
          <p:cNvGrpSpPr/>
          <p:nvPr/>
        </p:nvGrpSpPr>
        <p:grpSpPr>
          <a:xfrm>
            <a:off x="4686300" y="695325"/>
            <a:ext cx="4019700" cy="1333500"/>
            <a:chOff x="4686300" y="695325"/>
            <a:chExt cx="4019700" cy="1333500"/>
          </a:xfrm>
        </p:grpSpPr>
        <p:sp>
          <p:nvSpPr>
            <p:cNvPr id="182" name="Google Shape;182;p33"/>
            <p:cNvSpPr/>
            <p:nvPr/>
          </p:nvSpPr>
          <p:spPr>
            <a:xfrm>
              <a:off x="4686300" y="695325"/>
              <a:ext cx="4019700" cy="1333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8483075" y="695325"/>
              <a:ext cx="222900" cy="222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 rot="10800000">
              <a:off x="4686300" y="1806225"/>
              <a:ext cx="222900" cy="222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sp>
        <p:nvSpPr>
          <p:cNvPr id="185" name="Google Shape;185;p33"/>
          <p:cNvSpPr txBox="1">
            <a:spLocks noGrp="1"/>
          </p:cNvSpPr>
          <p:nvPr>
            <p:ph type="title"/>
          </p:nvPr>
        </p:nvSpPr>
        <p:spPr>
          <a:xfrm>
            <a:off x="4895925" y="797300"/>
            <a:ext cx="3628200" cy="11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600" dirty="0">
                <a:solidFill>
                  <a:schemeClr val="tx1"/>
                </a:solidFill>
              </a:rPr>
              <a:t>Creatives from several countries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tx1"/>
                </a:solidFill>
              </a:rPr>
              <a:t>helped</a:t>
            </a:r>
            <a:r>
              <a:rPr lang="en-US" sz="1600" dirty="0"/>
              <a:t> shape origami </a:t>
            </a:r>
            <a:r>
              <a:rPr lang="en-US" sz="1600" dirty="0">
                <a:solidFill>
                  <a:schemeClr val="tx1"/>
                </a:solidFill>
              </a:rPr>
              <a:t>into the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tx1"/>
                </a:solidFill>
              </a:rPr>
              <a:t>practice it is</a:t>
            </a:r>
            <a:r>
              <a:rPr lang="en-US" sz="1600" dirty="0"/>
              <a:t> today</a:t>
            </a:r>
            <a:endParaRPr sz="1600" dirty="0"/>
          </a:p>
        </p:txBody>
      </p:sp>
      <p:pic>
        <p:nvPicPr>
          <p:cNvPr id="186" name="Google Shape;186;p33"/>
          <p:cNvPicPr preferRelativeResize="0"/>
          <p:nvPr/>
        </p:nvPicPr>
        <p:blipFill rotWithShape="1">
          <a:blip r:embed="rId5">
            <a:alphaModFix/>
          </a:blip>
          <a:srcRect t="19935" b="19929"/>
          <a:stretch/>
        </p:blipFill>
        <p:spPr>
          <a:xfrm>
            <a:off x="5762525" y="1914500"/>
            <a:ext cx="3057625" cy="4953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E013A2-B0A6-4B19-B95A-3EEB95548C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6327" y="427097"/>
            <a:ext cx="3446122" cy="124847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>
            <a:spLocks noGrp="1"/>
          </p:cNvSpPr>
          <p:nvPr>
            <p:ph type="subTitle" idx="2"/>
          </p:nvPr>
        </p:nvSpPr>
        <p:spPr>
          <a:xfrm>
            <a:off x="824078" y="1095400"/>
            <a:ext cx="6735336" cy="9139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dirty="0"/>
              <a:t>aper was invented in China around 105 AD, and folded paper—or zhezhi—most likely emerged shortly after. By 900 AD, paper yuanbao, or gold nuggets, were a staple at traditional Chinese funerals.</a:t>
            </a:r>
            <a:endParaRPr dirty="0"/>
          </a:p>
        </p:txBody>
      </p:sp>
      <p:sp>
        <p:nvSpPr>
          <p:cNvPr id="195" name="Google Shape;195;p34"/>
          <p:cNvSpPr txBox="1">
            <a:spLocks noGrp="1"/>
          </p:cNvSpPr>
          <p:nvPr>
            <p:ph type="title"/>
          </p:nvPr>
        </p:nvSpPr>
        <p:spPr>
          <a:xfrm>
            <a:off x="720000" y="64144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China</a:t>
            </a:r>
          </a:p>
        </p:txBody>
      </p:sp>
      <p:pic>
        <p:nvPicPr>
          <p:cNvPr id="229" name="Google Shape;229;p34"/>
          <p:cNvPicPr preferRelativeResize="0"/>
          <p:nvPr/>
        </p:nvPicPr>
        <p:blipFill rotWithShape="1">
          <a:blip r:embed="rId3">
            <a:alphaModFix/>
          </a:blip>
          <a:srcRect t="55092" b="29537"/>
          <a:stretch/>
        </p:blipFill>
        <p:spPr>
          <a:xfrm>
            <a:off x="50" y="4365625"/>
            <a:ext cx="9144000" cy="79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4"/>
          <p:cNvPicPr preferRelativeResize="0"/>
          <p:nvPr/>
        </p:nvPicPr>
        <p:blipFill rotWithShape="1">
          <a:blip r:embed="rId4">
            <a:alphaModFix/>
          </a:blip>
          <a:srcRect t="19935" b="19929"/>
          <a:stretch/>
        </p:blipFill>
        <p:spPr>
          <a:xfrm>
            <a:off x="590450" y="4060800"/>
            <a:ext cx="3057625" cy="4953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31" name="Google Shape;231;p34"/>
          <p:cNvPicPr preferRelativeResize="0"/>
          <p:nvPr/>
        </p:nvPicPr>
        <p:blipFill rotWithShape="1">
          <a:blip r:embed="rId5">
            <a:alphaModFix/>
          </a:blip>
          <a:srcRect l="45149" t="13708" r="45149" b="23693"/>
          <a:stretch/>
        </p:blipFill>
        <p:spPr>
          <a:xfrm rot="-5400000">
            <a:off x="7313976" y="-1039450"/>
            <a:ext cx="790574" cy="28694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32" name="Google Shape;232;p34"/>
          <p:cNvPicPr preferRelativeResize="0"/>
          <p:nvPr/>
        </p:nvPicPr>
        <p:blipFill rotWithShape="1">
          <a:blip r:embed="rId4">
            <a:alphaModFix/>
          </a:blip>
          <a:srcRect l="42427" t="-43244" r="42429" b="8273"/>
          <a:stretch/>
        </p:blipFill>
        <p:spPr>
          <a:xfrm>
            <a:off x="8562250" y="279600"/>
            <a:ext cx="581752" cy="13967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4" name="Google Shape;192;p34">
            <a:extLst>
              <a:ext uri="{FF2B5EF4-FFF2-40B4-BE49-F238E27FC236}">
                <a16:creationId xmlns:a16="http://schemas.microsoft.com/office/drawing/2014/main" id="{75021DF4-0856-45DB-B06E-124D95F4F01B}"/>
              </a:ext>
            </a:extLst>
          </p:cNvPr>
          <p:cNvSpPr txBox="1">
            <a:spLocks/>
          </p:cNvSpPr>
          <p:nvPr/>
        </p:nvSpPr>
        <p:spPr>
          <a:xfrm>
            <a:off x="824078" y="2028073"/>
            <a:ext cx="6735336" cy="91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marL="0" indent="0" algn="l"/>
            <a:r>
              <a:rPr lang="en-US" dirty="0"/>
              <a:t>Eventually, paper folding would become a common practice. Though similar to Japanese origami, more modern Chinese paper-folding exhibits an interest in representing inanimate objects, like boats and boxes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7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34">
            <a:extLst>
              <a:ext uri="{FF2B5EF4-FFF2-40B4-BE49-F238E27FC236}">
                <a16:creationId xmlns:a16="http://schemas.microsoft.com/office/drawing/2014/main" id="{BE69E4C1-2C1E-42A2-AB83-83BC2697914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55092" b="29537"/>
          <a:stretch/>
        </p:blipFill>
        <p:spPr>
          <a:xfrm>
            <a:off x="0" y="4352924"/>
            <a:ext cx="9144000" cy="79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30;p34">
            <a:extLst>
              <a:ext uri="{FF2B5EF4-FFF2-40B4-BE49-F238E27FC236}">
                <a16:creationId xmlns:a16="http://schemas.microsoft.com/office/drawing/2014/main" id="{B392FC90-CFAF-4535-A79D-A878B37CDCA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9935" b="19929"/>
          <a:stretch/>
        </p:blipFill>
        <p:spPr>
          <a:xfrm>
            <a:off x="590450" y="4060800"/>
            <a:ext cx="3057625" cy="4953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4" name="Google Shape;231;p34">
            <a:extLst>
              <a:ext uri="{FF2B5EF4-FFF2-40B4-BE49-F238E27FC236}">
                <a16:creationId xmlns:a16="http://schemas.microsoft.com/office/drawing/2014/main" id="{637736F4-9880-4505-B993-F8CAE640325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5149" t="13708" r="45149" b="23693"/>
          <a:stretch/>
        </p:blipFill>
        <p:spPr>
          <a:xfrm rot="-5400000">
            <a:off x="7313976" y="-1039450"/>
            <a:ext cx="790574" cy="28694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5" name="Google Shape;232;p34">
            <a:extLst>
              <a:ext uri="{FF2B5EF4-FFF2-40B4-BE49-F238E27FC236}">
                <a16:creationId xmlns:a16="http://schemas.microsoft.com/office/drawing/2014/main" id="{870A717E-7E47-46B2-837D-DCE7A830138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42427" t="-43244" r="42429" b="8273"/>
          <a:stretch/>
        </p:blipFill>
        <p:spPr>
          <a:xfrm>
            <a:off x="8562250" y="279600"/>
            <a:ext cx="581752" cy="13967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" name="Google Shape;192;p34">
            <a:extLst>
              <a:ext uri="{FF2B5EF4-FFF2-40B4-BE49-F238E27FC236}">
                <a16:creationId xmlns:a16="http://schemas.microsoft.com/office/drawing/2014/main" id="{316CF6A1-2432-4BC5-BA82-DFAF6E98CA52}"/>
              </a:ext>
            </a:extLst>
          </p:cNvPr>
          <p:cNvSpPr txBox="1">
            <a:spLocks/>
          </p:cNvSpPr>
          <p:nvPr/>
        </p:nvSpPr>
        <p:spPr>
          <a:xfrm>
            <a:off x="683052" y="1292091"/>
            <a:ext cx="6735336" cy="953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marL="0" indent="0" algn="l"/>
            <a:r>
              <a:rPr lang="en-US" dirty="0"/>
              <a:t>Paper was introduced to Japan in the 6th century. During this time, the practice of paper folding emerged as a ceremonial Shinto ritual. It was not until Japan's Edo Period (1603 – 1868) that origami would also be viewed as a leisurely activity and art form.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9AE3D6-E175-4A2B-954A-44E9656C1B93}"/>
              </a:ext>
            </a:extLst>
          </p:cNvPr>
          <p:cNvSpPr/>
          <p:nvPr/>
        </p:nvSpPr>
        <p:spPr>
          <a:xfrm>
            <a:off x="683052" y="679489"/>
            <a:ext cx="650003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2C435C"/>
                </a:solidFill>
                <a:latin typeface="Lora"/>
                <a:sym typeface="Lora"/>
              </a:rPr>
              <a:t>Japan</a:t>
            </a:r>
            <a:endParaRPr lang="en-US" dirty="0"/>
          </a:p>
        </p:txBody>
      </p:sp>
      <p:sp>
        <p:nvSpPr>
          <p:cNvPr id="10" name="Google Shape;192;p34">
            <a:extLst>
              <a:ext uri="{FF2B5EF4-FFF2-40B4-BE49-F238E27FC236}">
                <a16:creationId xmlns:a16="http://schemas.microsoft.com/office/drawing/2014/main" id="{CBAA8518-3896-41E2-A684-1CD8FE67D5BA}"/>
              </a:ext>
            </a:extLst>
          </p:cNvPr>
          <p:cNvSpPr txBox="1">
            <a:spLocks/>
          </p:cNvSpPr>
          <p:nvPr/>
        </p:nvSpPr>
        <p:spPr>
          <a:xfrm>
            <a:off x="683052" y="2245722"/>
            <a:ext cx="6735336" cy="953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None/>
              <a:defRPr sz="1400" b="0" i="0" u="none" strike="noStrike" cap="none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marL="0" indent="0" algn="l"/>
            <a:r>
              <a:rPr lang="en-US" dirty="0"/>
              <a:t>Like Japanese woodblock prints—an art form that also saw popularity during this time—origami works often featured flowers, birds, and other nature-based motifs. </a:t>
            </a:r>
          </a:p>
        </p:txBody>
      </p:sp>
    </p:spTree>
    <p:extLst>
      <p:ext uri="{BB962C8B-B14F-4D97-AF65-F5344CB8AC3E}">
        <p14:creationId xmlns:p14="http://schemas.microsoft.com/office/powerpoint/2010/main" val="271360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8" name="Google Shape;238;p35"/>
          <p:cNvGrpSpPr/>
          <p:nvPr/>
        </p:nvGrpSpPr>
        <p:grpSpPr>
          <a:xfrm rot="269805" flipH="1">
            <a:off x="2468754" y="359689"/>
            <a:ext cx="6616784" cy="4424130"/>
            <a:chOff x="635300" y="558000"/>
            <a:chExt cx="6025225" cy="4028600"/>
          </a:xfrm>
        </p:grpSpPr>
        <p:sp>
          <p:nvSpPr>
            <p:cNvPr id="239" name="Google Shape;239;p35"/>
            <p:cNvSpPr/>
            <p:nvPr/>
          </p:nvSpPr>
          <p:spPr>
            <a:xfrm>
              <a:off x="638900" y="558000"/>
              <a:ext cx="6019200" cy="4027500"/>
            </a:xfrm>
            <a:prstGeom prst="snip2DiagRect">
              <a:avLst>
                <a:gd name="adj1" fmla="val 0"/>
                <a:gd name="adj2" fmla="val 13957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5"/>
            <p:cNvSpPr/>
            <p:nvPr/>
          </p:nvSpPr>
          <p:spPr>
            <a:xfrm>
              <a:off x="6095925" y="558000"/>
              <a:ext cx="564600" cy="5637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5"/>
            <p:cNvSpPr/>
            <p:nvPr/>
          </p:nvSpPr>
          <p:spPr>
            <a:xfrm rot="10800000">
              <a:off x="635300" y="4022600"/>
              <a:ext cx="564600" cy="564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sp>
        <p:nvSpPr>
          <p:cNvPr id="242" name="Google Shape;242;p35"/>
          <p:cNvSpPr txBox="1">
            <a:spLocks noGrp="1"/>
          </p:cNvSpPr>
          <p:nvPr>
            <p:ph type="title"/>
          </p:nvPr>
        </p:nvSpPr>
        <p:spPr>
          <a:xfrm rot="139550">
            <a:off x="3463949" y="1380808"/>
            <a:ext cx="4856801" cy="2532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6000" b="1" dirty="0">
                <a:solidFill>
                  <a:schemeClr val="accent6"/>
                </a:solidFill>
              </a:rPr>
              <a:t>Instruction</a:t>
            </a:r>
            <a:br>
              <a:rPr lang="en-US" sz="6000" b="1" dirty="0">
                <a:solidFill>
                  <a:schemeClr val="accent6"/>
                </a:solidFill>
              </a:rPr>
            </a:br>
            <a:r>
              <a:rPr lang="en-US" sz="3600" b="1" dirty="0"/>
              <a:t>Origami For Kids</a:t>
            </a:r>
            <a:r>
              <a:rPr lang="en-US" dirty="0"/>
              <a:t> </a:t>
            </a:r>
            <a:r>
              <a:rPr lang="en" dirty="0"/>
              <a:t>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243" name="Google Shape;243;p35"/>
          <p:cNvGrpSpPr/>
          <p:nvPr/>
        </p:nvGrpSpPr>
        <p:grpSpPr>
          <a:xfrm rot="-568016">
            <a:off x="10575" y="878045"/>
            <a:ext cx="3454650" cy="4083430"/>
            <a:chOff x="5175999" y="683190"/>
            <a:chExt cx="3386267" cy="4002600"/>
          </a:xfrm>
        </p:grpSpPr>
        <p:pic>
          <p:nvPicPr>
            <p:cNvPr id="244" name="Google Shape;244;p35"/>
            <p:cNvPicPr preferRelativeResize="0"/>
            <p:nvPr/>
          </p:nvPicPr>
          <p:blipFill rotWithShape="1">
            <a:blip r:embed="rId4">
              <a:alphaModFix/>
            </a:blip>
            <a:srcRect t="9657" b="9665"/>
            <a:stretch/>
          </p:blipFill>
          <p:spPr>
            <a:xfrm rot="226269">
              <a:off x="5297863" y="782422"/>
              <a:ext cx="3142705" cy="3804137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245" name="Google Shape;245;p35"/>
            <p:cNvSpPr/>
            <p:nvPr/>
          </p:nvSpPr>
          <p:spPr>
            <a:xfrm rot="-10571644">
              <a:off x="5192461" y="3978866"/>
              <a:ext cx="520483" cy="517783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5"/>
            <p:cNvSpPr/>
            <p:nvPr/>
          </p:nvSpPr>
          <p:spPr>
            <a:xfrm rot="228356">
              <a:off x="8020478" y="872117"/>
              <a:ext cx="520483" cy="517483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6"/>
          <p:cNvPicPr preferRelativeResize="0"/>
          <p:nvPr/>
        </p:nvPicPr>
        <p:blipFill rotWithShape="1">
          <a:blip r:embed="rId3">
            <a:alphaModFix/>
          </a:blip>
          <a:srcRect l="83795" r="4462" b="79332"/>
          <a:stretch/>
        </p:blipFill>
        <p:spPr>
          <a:xfrm>
            <a:off x="8181977" y="-150"/>
            <a:ext cx="962026" cy="95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6"/>
          <p:cNvPicPr preferRelativeResize="0"/>
          <p:nvPr/>
        </p:nvPicPr>
        <p:blipFill rotWithShape="1">
          <a:blip r:embed="rId3">
            <a:alphaModFix/>
          </a:blip>
          <a:srcRect l="10075" t="24566" r="10083" b="54435"/>
          <a:stretch/>
        </p:blipFill>
        <p:spPr>
          <a:xfrm>
            <a:off x="0" y="4191000"/>
            <a:ext cx="6438902" cy="952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6"/>
          <p:cNvSpPr txBox="1">
            <a:spLocks noGrp="1"/>
          </p:cNvSpPr>
          <p:nvPr>
            <p:ph type="subTitle" idx="1"/>
          </p:nvPr>
        </p:nvSpPr>
        <p:spPr>
          <a:xfrm>
            <a:off x="614700" y="1666875"/>
            <a:ext cx="3857100" cy="12464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n" sz="1100" dirty="0"/>
              <a:t>“</a:t>
            </a:r>
            <a:r>
              <a:rPr lang="en-US" sz="1100" dirty="0"/>
              <a:t>These origami instructions for kids are fun and easy to make. Each of these origami models can be folded with children. Very young children may need a hand with some of the folds. All you need to make these easy origami models is a single sheet of paper. It doesn’t matter if you only have regular printer paper to work with.</a:t>
            </a:r>
            <a:r>
              <a:rPr lang="en" sz="1100" dirty="0"/>
              <a:t>”</a:t>
            </a:r>
            <a:endParaRPr sz="1100" dirty="0"/>
          </a:p>
        </p:txBody>
      </p:sp>
      <p:grpSp>
        <p:nvGrpSpPr>
          <p:cNvPr id="255" name="Google Shape;255;p36"/>
          <p:cNvGrpSpPr/>
          <p:nvPr/>
        </p:nvGrpSpPr>
        <p:grpSpPr>
          <a:xfrm>
            <a:off x="5181595" y="-12"/>
            <a:ext cx="3962405" cy="5143512"/>
            <a:chOff x="5181595" y="-12"/>
            <a:chExt cx="3962405" cy="5143512"/>
          </a:xfrm>
        </p:grpSpPr>
        <p:pic>
          <p:nvPicPr>
            <p:cNvPr id="256" name="Google Shape;256;p36"/>
            <p:cNvPicPr preferRelativeResize="0"/>
            <p:nvPr/>
          </p:nvPicPr>
          <p:blipFill rotWithShape="1">
            <a:blip r:embed="rId4">
              <a:alphaModFix/>
            </a:blip>
            <a:srcRect l="25935" r="22716"/>
            <a:stretch/>
          </p:blipFill>
          <p:spPr>
            <a:xfrm>
              <a:off x="5181600" y="0"/>
              <a:ext cx="3962400" cy="5143500"/>
            </a:xfrm>
            <a:prstGeom prst="snip2DiagRect">
              <a:avLst>
                <a:gd name="adj1" fmla="val 0"/>
                <a:gd name="adj2" fmla="val 16667"/>
              </a:avLst>
            </a:prstGeom>
            <a:noFill/>
            <a:ln>
              <a:noFill/>
            </a:ln>
          </p:spPr>
        </p:pic>
        <p:sp>
          <p:nvSpPr>
            <p:cNvPr id="257" name="Google Shape;257;p36"/>
            <p:cNvSpPr/>
            <p:nvPr/>
          </p:nvSpPr>
          <p:spPr>
            <a:xfrm rot="-10798387">
              <a:off x="5181595" y="4505538"/>
              <a:ext cx="639300" cy="6378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6"/>
            <p:cNvSpPr/>
            <p:nvPr/>
          </p:nvSpPr>
          <p:spPr>
            <a:xfrm rot="1613">
              <a:off x="8504695" y="138"/>
              <a:ext cx="639300" cy="6378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dist="28575" dir="3540000" algn="bl" rotWithShape="0">
                <a:srgbClr val="000000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9" name="Google Shape;259;p36"/>
          <p:cNvPicPr preferRelativeResize="0"/>
          <p:nvPr/>
        </p:nvPicPr>
        <p:blipFill rotWithShape="1">
          <a:blip r:embed="rId5">
            <a:alphaModFix/>
          </a:blip>
          <a:srcRect l="22486" t="17815" r="22492" b="17821"/>
          <a:stretch/>
        </p:blipFill>
        <p:spPr>
          <a:xfrm>
            <a:off x="3786138" y="3851875"/>
            <a:ext cx="1571725" cy="4953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260" name="Google Shape;260;p36"/>
          <p:cNvGrpSpPr/>
          <p:nvPr/>
        </p:nvGrpSpPr>
        <p:grpSpPr>
          <a:xfrm>
            <a:off x="3077684" y="914975"/>
            <a:ext cx="538111" cy="582338"/>
            <a:chOff x="4784655" y="3119070"/>
            <a:chExt cx="376617" cy="376578"/>
          </a:xfrm>
        </p:grpSpPr>
        <p:sp>
          <p:nvSpPr>
            <p:cNvPr id="261" name="Google Shape;261;p36"/>
            <p:cNvSpPr/>
            <p:nvPr/>
          </p:nvSpPr>
          <p:spPr>
            <a:xfrm>
              <a:off x="4784655" y="3119070"/>
              <a:ext cx="376538" cy="376578"/>
            </a:xfrm>
            <a:custGeom>
              <a:avLst/>
              <a:gdLst/>
              <a:ahLst/>
              <a:cxnLst/>
              <a:rect l="l" t="t" r="r" b="b"/>
              <a:pathLst>
                <a:path w="9529" h="9530" extrusionOk="0">
                  <a:moveTo>
                    <a:pt x="4765" y="1"/>
                  </a:moveTo>
                  <a:cubicBezTo>
                    <a:pt x="3502" y="1"/>
                    <a:pt x="2289" y="503"/>
                    <a:pt x="1396" y="1397"/>
                  </a:cubicBezTo>
                  <a:cubicBezTo>
                    <a:pt x="502" y="2290"/>
                    <a:pt x="1" y="3502"/>
                    <a:pt x="1" y="4766"/>
                  </a:cubicBezTo>
                  <a:cubicBezTo>
                    <a:pt x="1" y="6029"/>
                    <a:pt x="502" y="7241"/>
                    <a:pt x="1396" y="8135"/>
                  </a:cubicBezTo>
                  <a:cubicBezTo>
                    <a:pt x="2289" y="9028"/>
                    <a:pt x="3502" y="9530"/>
                    <a:pt x="4765" y="9530"/>
                  </a:cubicBezTo>
                  <a:cubicBezTo>
                    <a:pt x="6029" y="9530"/>
                    <a:pt x="7240" y="9028"/>
                    <a:pt x="8134" y="8135"/>
                  </a:cubicBezTo>
                  <a:cubicBezTo>
                    <a:pt x="9027" y="7241"/>
                    <a:pt x="9529" y="6029"/>
                    <a:pt x="9529" y="4766"/>
                  </a:cubicBezTo>
                  <a:cubicBezTo>
                    <a:pt x="9529" y="3502"/>
                    <a:pt x="9027" y="2290"/>
                    <a:pt x="8134" y="1397"/>
                  </a:cubicBezTo>
                  <a:cubicBezTo>
                    <a:pt x="7240" y="503"/>
                    <a:pt x="6029" y="1"/>
                    <a:pt x="47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6"/>
            <p:cNvSpPr/>
            <p:nvPr/>
          </p:nvSpPr>
          <p:spPr>
            <a:xfrm>
              <a:off x="4832033" y="3190276"/>
              <a:ext cx="329239" cy="300788"/>
            </a:xfrm>
            <a:custGeom>
              <a:avLst/>
              <a:gdLst/>
              <a:ahLst/>
              <a:cxnLst/>
              <a:rect l="l" t="t" r="r" b="b"/>
              <a:pathLst>
                <a:path w="8332" h="7612" extrusionOk="0">
                  <a:moveTo>
                    <a:pt x="2567" y="0"/>
                  </a:moveTo>
                  <a:lnTo>
                    <a:pt x="0" y="3001"/>
                  </a:lnTo>
                  <a:lnTo>
                    <a:pt x="4621" y="7612"/>
                  </a:lnTo>
                  <a:cubicBezTo>
                    <a:pt x="6746" y="7133"/>
                    <a:pt x="8332" y="5233"/>
                    <a:pt x="8332" y="2964"/>
                  </a:cubicBezTo>
                  <a:cubicBezTo>
                    <a:pt x="8332" y="2662"/>
                    <a:pt x="8303" y="2365"/>
                    <a:pt x="8248" y="2078"/>
                  </a:cubicBezTo>
                  <a:lnTo>
                    <a:pt x="6171" y="0"/>
                  </a:lnTo>
                  <a:lnTo>
                    <a:pt x="3889" y="1325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rgbClr val="000000">
                <a:alpha val="11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6"/>
            <p:cNvSpPr/>
            <p:nvPr/>
          </p:nvSpPr>
          <p:spPr>
            <a:xfrm>
              <a:off x="4832389" y="3190513"/>
              <a:ext cx="281742" cy="247759"/>
            </a:xfrm>
            <a:custGeom>
              <a:avLst/>
              <a:gdLst/>
              <a:ahLst/>
              <a:cxnLst/>
              <a:rect l="l" t="t" r="r" b="b"/>
              <a:pathLst>
                <a:path w="7130" h="6270" extrusionOk="0">
                  <a:moveTo>
                    <a:pt x="965" y="1"/>
                  </a:moveTo>
                  <a:lnTo>
                    <a:pt x="1" y="1076"/>
                  </a:lnTo>
                  <a:lnTo>
                    <a:pt x="1" y="3000"/>
                  </a:lnTo>
                  <a:lnTo>
                    <a:pt x="3565" y="6270"/>
                  </a:lnTo>
                  <a:lnTo>
                    <a:pt x="7129" y="3000"/>
                  </a:lnTo>
                  <a:lnTo>
                    <a:pt x="7129" y="1076"/>
                  </a:lnTo>
                  <a:lnTo>
                    <a:pt x="6168" y="1"/>
                  </a:lnTo>
                  <a:lnTo>
                    <a:pt x="4566" y="1"/>
                  </a:lnTo>
                  <a:lnTo>
                    <a:pt x="3566" y="1303"/>
                  </a:lnTo>
                  <a:lnTo>
                    <a:pt x="256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36"/>
            <p:cNvSpPr/>
            <p:nvPr/>
          </p:nvSpPr>
          <p:spPr>
            <a:xfrm>
              <a:off x="4972865" y="3190513"/>
              <a:ext cx="141266" cy="247759"/>
            </a:xfrm>
            <a:custGeom>
              <a:avLst/>
              <a:gdLst/>
              <a:ahLst/>
              <a:cxnLst/>
              <a:rect l="l" t="t" r="r" b="b"/>
              <a:pathLst>
                <a:path w="3575" h="6270" extrusionOk="0">
                  <a:moveTo>
                    <a:pt x="1003" y="1"/>
                  </a:moveTo>
                  <a:lnTo>
                    <a:pt x="1" y="1303"/>
                  </a:lnTo>
                  <a:lnTo>
                    <a:pt x="1" y="6270"/>
                  </a:lnTo>
                  <a:lnTo>
                    <a:pt x="3574" y="3000"/>
                  </a:lnTo>
                  <a:lnTo>
                    <a:pt x="3574" y="1076"/>
                  </a:lnTo>
                  <a:lnTo>
                    <a:pt x="261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6"/>
            <p:cNvSpPr/>
            <p:nvPr/>
          </p:nvSpPr>
          <p:spPr>
            <a:xfrm>
              <a:off x="4832113" y="3241685"/>
              <a:ext cx="281821" cy="207533"/>
            </a:xfrm>
            <a:custGeom>
              <a:avLst/>
              <a:gdLst/>
              <a:ahLst/>
              <a:cxnLst/>
              <a:rect l="l" t="t" r="r" b="b"/>
              <a:pathLst>
                <a:path w="7132" h="5252" extrusionOk="0">
                  <a:moveTo>
                    <a:pt x="3566" y="0"/>
                  </a:moveTo>
                  <a:lnTo>
                    <a:pt x="1" y="1700"/>
                  </a:lnTo>
                  <a:lnTo>
                    <a:pt x="3566" y="5251"/>
                  </a:lnTo>
                  <a:lnTo>
                    <a:pt x="7131" y="1700"/>
                  </a:lnTo>
                  <a:lnTo>
                    <a:pt x="35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36"/>
            <p:cNvSpPr/>
            <p:nvPr/>
          </p:nvSpPr>
          <p:spPr>
            <a:xfrm>
              <a:off x="4972865" y="3241685"/>
              <a:ext cx="140990" cy="207533"/>
            </a:xfrm>
            <a:custGeom>
              <a:avLst/>
              <a:gdLst/>
              <a:ahLst/>
              <a:cxnLst/>
              <a:rect l="l" t="t" r="r" b="b"/>
              <a:pathLst>
                <a:path w="3568" h="5252" extrusionOk="0">
                  <a:moveTo>
                    <a:pt x="1" y="0"/>
                  </a:moveTo>
                  <a:lnTo>
                    <a:pt x="1" y="5251"/>
                  </a:lnTo>
                  <a:lnTo>
                    <a:pt x="3567" y="17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95;p34">
            <a:extLst>
              <a:ext uri="{FF2B5EF4-FFF2-40B4-BE49-F238E27FC236}">
                <a16:creationId xmlns:a16="http://schemas.microsoft.com/office/drawing/2014/main" id="{2C66D700-3C1F-42F5-8004-7561E52917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0" y="870574"/>
            <a:ext cx="4047460" cy="7792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dirty="0">
                <a:solidFill>
                  <a:schemeClr val="tx1"/>
                </a:solidFill>
              </a:rPr>
              <a:t>KID ORIGAMI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rigami Artist Portfolio by Slidesgo">
  <a:themeElements>
    <a:clrScheme name="Simple Light">
      <a:dk1>
        <a:srgbClr val="000000"/>
      </a:dk1>
      <a:lt1>
        <a:srgbClr val="FDF7EC"/>
      </a:lt1>
      <a:dk2>
        <a:srgbClr val="F1E5D5"/>
      </a:dk2>
      <a:lt2>
        <a:srgbClr val="F3DEB4"/>
      </a:lt2>
      <a:accent1>
        <a:srgbClr val="B7BC84"/>
      </a:accent1>
      <a:accent2>
        <a:srgbClr val="EEA27F"/>
      </a:accent2>
      <a:accent3>
        <a:srgbClr val="E76873"/>
      </a:accent3>
      <a:accent4>
        <a:srgbClr val="494F70"/>
      </a:accent4>
      <a:accent5>
        <a:srgbClr val="2C435C"/>
      </a:accent5>
      <a:accent6>
        <a:srgbClr val="E4BB4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1216</Words>
  <Application>Microsoft Office PowerPoint</Application>
  <PresentationFormat>On-screen Show (16:9)</PresentationFormat>
  <Paragraphs>185</Paragraphs>
  <Slides>28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Mulish</vt:lpstr>
      <vt:lpstr>Quicksand</vt:lpstr>
      <vt:lpstr>Bebas Neue</vt:lpstr>
      <vt:lpstr>Arial</vt:lpstr>
      <vt:lpstr>Lora SemiBold</vt:lpstr>
      <vt:lpstr>Lora</vt:lpstr>
      <vt:lpstr>Origami Artist Portfolio by Slidesgo</vt:lpstr>
      <vt:lpstr>PowerPoint Presentation</vt:lpstr>
      <vt:lpstr>PowerPoint Presentation</vt:lpstr>
      <vt:lpstr>ORIGAMI</vt:lpstr>
      <vt:lpstr>About Us</vt:lpstr>
      <vt:lpstr>Creatives from several countries helped shape origami into the practice it is today</vt:lpstr>
      <vt:lpstr>China</vt:lpstr>
      <vt:lpstr>PowerPoint Presentation</vt:lpstr>
      <vt:lpstr>Instruction Origami For Kids  </vt:lpstr>
      <vt:lpstr>KID ORIGAMI</vt:lpstr>
      <vt:lpstr>What I do</vt:lpstr>
      <vt:lpstr>My resume</vt:lpstr>
      <vt:lpstr>413,000</vt:lpstr>
      <vt:lpstr>Different techniques</vt:lpstr>
      <vt:lpstr>My skills</vt:lpstr>
      <vt:lpstr>My work area #1</vt:lpstr>
      <vt:lpstr>Project 1</vt:lpstr>
      <vt:lpstr>A picture always reinforces  the concept</vt:lpstr>
      <vt:lpstr>Use a table</vt:lpstr>
      <vt:lpstr>My work area #2</vt:lpstr>
      <vt:lpstr>Project 2</vt:lpstr>
      <vt:lpstr>302M</vt:lpstr>
      <vt:lpstr>Let me teach you!</vt:lpstr>
      <vt:lpstr>My learning journey</vt:lpstr>
      <vt:lpstr>Mockup</vt:lpstr>
      <vt:lpstr>Contact</vt:lpstr>
      <vt:lpstr>Icon pack: origami</vt:lpstr>
      <vt:lpstr>Alternative 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Origami Artist Portfolio</dc:title>
  <dc:creator>Safeel</dc:creator>
  <cp:lastModifiedBy>Safeel</cp:lastModifiedBy>
  <cp:revision>18</cp:revision>
  <dcterms:modified xsi:type="dcterms:W3CDTF">2023-02-10T22:09:14Z</dcterms:modified>
</cp:coreProperties>
</file>